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64" r:id="rId5"/>
  </p:sldIdLst>
  <p:sldSz cx="12801600" cy="9601200" type="A3"/>
  <p:notesSz cx="9928225" cy="6797675"/>
  <p:defaultTextStyle>
    <a:defPPr>
      <a:defRPr lang="fi-FI"/>
    </a:defPPr>
    <a:lvl1pPr marL="0" algn="l" defTabSz="143377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716890" algn="l" defTabSz="143377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1433779" algn="l" defTabSz="143377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2150669" algn="l" defTabSz="143377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2867558" algn="l" defTabSz="143377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3584448" algn="l" defTabSz="143377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4301338" algn="l" defTabSz="143377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5018227" algn="l" defTabSz="143377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5735117" algn="l" defTabSz="143377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0">
          <p15:clr>
            <a:srgbClr val="A4A3A4"/>
          </p15:clr>
        </p15:guide>
        <p15:guide id="2" orient="horz" pos="3066">
          <p15:clr>
            <a:srgbClr val="A4A3A4"/>
          </p15:clr>
        </p15:guide>
        <p15:guide id="3" orient="horz" pos="2736">
          <p15:clr>
            <a:srgbClr val="A4A3A4"/>
          </p15:clr>
        </p15:guide>
        <p15:guide id="4" orient="horz" pos="826">
          <p15:clr>
            <a:srgbClr val="A4A3A4"/>
          </p15:clr>
        </p15:guide>
        <p15:guide id="5" pos="726">
          <p15:clr>
            <a:srgbClr val="A4A3A4"/>
          </p15:clr>
        </p15:guide>
        <p15:guide id="6" pos="5034">
          <p15:clr>
            <a:srgbClr val="A4A3A4"/>
          </p15:clr>
        </p15:guide>
        <p15:guide id="7" pos="144">
          <p15:clr>
            <a:srgbClr val="A4A3A4"/>
          </p15:clr>
        </p15:guide>
        <p15:guide id="8" orient="horz" pos="616">
          <p15:clr>
            <a:srgbClr val="A4A3A4"/>
          </p15:clr>
        </p15:guide>
        <p15:guide id="9" orient="horz" pos="5723">
          <p15:clr>
            <a:srgbClr val="A4A3A4"/>
          </p15:clr>
        </p15:guide>
        <p15:guide id="10" orient="horz" pos="5107">
          <p15:clr>
            <a:srgbClr val="A4A3A4"/>
          </p15:clr>
        </p15:guide>
        <p15:guide id="11" orient="horz" pos="1542">
          <p15:clr>
            <a:srgbClr val="A4A3A4"/>
          </p15:clr>
        </p15:guide>
        <p15:guide id="12" pos="1016">
          <p15:clr>
            <a:srgbClr val="A4A3A4"/>
          </p15:clr>
        </p15:guide>
        <p15:guide id="13" pos="7048">
          <p15:clr>
            <a:srgbClr val="A4A3A4"/>
          </p15:clr>
        </p15:guide>
        <p15:guide id="14" pos="2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7" userDrawn="1">
          <p15:clr>
            <a:srgbClr val="A4A3A4"/>
          </p15:clr>
        </p15:guide>
        <p15:guide id="3" pos="312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2" name="Tekijä" initials="A" lastIdx="0" clrIdx="1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8BF"/>
    <a:srgbClr val="C7E6A4"/>
    <a:srgbClr val="9DAC8B"/>
    <a:srgbClr val="B19987"/>
    <a:srgbClr val="FC82ED"/>
    <a:srgbClr val="1AB233"/>
    <a:srgbClr val="148A29"/>
    <a:srgbClr val="84D0F0"/>
    <a:srgbClr val="189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Normaali tyyli 2 - Korostu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Normaali tyyli 2 - Korost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Normaali tyyli 2 - Korostu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952" autoAdjust="0"/>
  </p:normalViewPr>
  <p:slideViewPr>
    <p:cSldViewPr snapToGrid="0" snapToObjects="1">
      <p:cViewPr varScale="1">
        <p:scale>
          <a:sx n="75" d="100"/>
          <a:sy n="75" d="100"/>
        </p:scale>
        <p:origin x="984" y="54"/>
      </p:cViewPr>
      <p:guideLst>
        <p:guide orient="horz" pos="330"/>
        <p:guide orient="horz" pos="3066"/>
        <p:guide orient="horz" pos="2736"/>
        <p:guide orient="horz" pos="826"/>
        <p:guide pos="726"/>
        <p:guide pos="5034"/>
        <p:guide pos="144"/>
        <p:guide orient="horz" pos="616"/>
        <p:guide orient="horz" pos="5723"/>
        <p:guide orient="horz" pos="5107"/>
        <p:guide orient="horz" pos="1542"/>
        <p:guide pos="1016"/>
        <p:guide pos="7048"/>
        <p:guide pos="2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32" d="100"/>
          <a:sy n="132" d="100"/>
        </p:scale>
        <p:origin x="-1518" y="-84"/>
      </p:cViewPr>
      <p:guideLst>
        <p:guide orient="horz" pos="2142"/>
        <p:guide pos="3127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9" y="3"/>
            <a:ext cx="4302230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5623704" y="3"/>
            <a:ext cx="4302230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0AE55-0C82-4D57-9F91-4CBA3D6DD7AB}" type="datetimeFigureOut">
              <a:rPr lang="fi-FI" smtClean="0"/>
              <a:pPr/>
              <a:t>31.3.2020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9" y="6456618"/>
            <a:ext cx="4302230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5623704" y="6456618"/>
            <a:ext cx="4302230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229EC-BD9E-4230-A4FC-5E6FBB0B4C7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57637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9" y="3"/>
            <a:ext cx="4302230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5623704" y="3"/>
            <a:ext cx="4302230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AA8FF-215C-472F-A8C7-7C757995D4A7}" type="datetimeFigureOut">
              <a:rPr lang="fi-FI" smtClean="0"/>
              <a:pPr/>
              <a:t>31.3.2020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992823" y="3228898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9" y="6456618"/>
            <a:ext cx="4302230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5623704" y="6456618"/>
            <a:ext cx="4302230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C8229-B5CC-44AB-AB45-F2763324C7B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2257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3779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716890" algn="l" defTabSz="1433779" rtl="0" eaLnBrk="1" latinLnBrk="0" hangingPunct="1">
      <a:buFont typeface="Arial" pitchFamily="34" charset="0"/>
      <a:buChar char="•"/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433779" algn="l" defTabSz="1433779" rtl="0" eaLnBrk="1" latinLnBrk="0" hangingPunct="1">
      <a:buFont typeface="Courier New" pitchFamily="49" charset="0"/>
      <a:buChar char="o"/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2150669" algn="l" defTabSz="1433779" rtl="0" eaLnBrk="1" latinLnBrk="0" hangingPunct="1">
      <a:buFont typeface="Arial" pitchFamily="34" charset="0"/>
      <a:buChar char="∙"/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2867558" algn="l" defTabSz="1433779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3584448" algn="l" defTabSz="14337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01338" algn="l" defTabSz="14337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018227" algn="l" defTabSz="14337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735117" algn="l" defTabSz="143377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3265488" y="509588"/>
            <a:ext cx="3397250" cy="2547937"/>
          </a:xfrm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OHJE: Muotoile arvopuu ja pisteytyslaatikot vastaamaan organisaation yhdessä muodostamaa arvopuuta. Hierarkiatasojen ja kriteerien määrää voi muuttaa. Jokainen pisteyttäjä pisteyttää kriteerit itsenäisesti punaisiin laatikoihin. Tarkempi pisteytysohje on </a:t>
            </a:r>
            <a:r>
              <a:rPr lang="fi-FI"/>
              <a:t>sisältyy koulutusraporttiin.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FB571-0D94-45E2-8D41-B903F92F4762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4695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ei kuvaa, PETROO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5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5" y="2447712"/>
            <a:ext cx="9574530" cy="3701729"/>
          </a:xfrm>
        </p:spPr>
        <p:txBody>
          <a:bodyPr>
            <a:noAutofit/>
          </a:bodyPr>
          <a:lstStyle>
            <a:lvl1pPr algn="r">
              <a:lnSpc>
                <a:spcPts val="5645"/>
              </a:lnSpc>
              <a:defRPr lang="fi-FI" sz="5000" b="1" kern="1200" baseline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EI KUVAA, PETROOLI</a:t>
            </a:r>
            <a:br>
              <a:rPr lang="fi-FI" dirty="0"/>
            </a:br>
            <a:r>
              <a:rPr lang="fi-FI" dirty="0"/>
              <a:t>Esityksen nimi mustalla tekstillä </a:t>
            </a:r>
            <a:br>
              <a:rPr lang="fi-FI" dirty="0"/>
            </a:br>
            <a:r>
              <a:rPr lang="fi-FI" dirty="0"/>
              <a:t>yhdellä tai useammalla rivillä</a:t>
            </a:r>
          </a:p>
        </p:txBody>
      </p:sp>
      <p:sp>
        <p:nvSpPr>
          <p:cNvPr id="6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613536" y="6149443"/>
            <a:ext cx="9574529" cy="1958236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2800" b="0" baseline="0">
                <a:solidFill>
                  <a:schemeClr val="tx1"/>
                </a:solidFill>
              </a:defRPr>
            </a:lvl1pPr>
            <a:lvl2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8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0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18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3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30349408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ingressi,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0"/>
            <a:ext cx="12797810" cy="9601200"/>
          </a:xfrm>
          <a:prstGeom prst="rect">
            <a:avLst/>
          </a:prstGeom>
        </p:spPr>
      </p:pic>
      <p:sp>
        <p:nvSpPr>
          <p:cNvPr id="11" name="Tekstin paikkamerkki 10"/>
          <p:cNvSpPr>
            <a:spLocks noGrp="1"/>
          </p:cNvSpPr>
          <p:nvPr>
            <p:ph type="body" sz="quarter" idx="14" hasCustomPrompt="1"/>
          </p:nvPr>
        </p:nvSpPr>
        <p:spPr>
          <a:xfrm>
            <a:off x="1613536" y="2447713"/>
            <a:ext cx="9574531" cy="1109028"/>
          </a:xfrm>
        </p:spPr>
        <p:txBody>
          <a:bodyPr/>
          <a:lstStyle>
            <a:lvl1pPr marL="0" indent="0">
              <a:lnSpc>
                <a:spcPts val="3450"/>
              </a:lnSpc>
              <a:spcBef>
                <a:spcPts val="0"/>
              </a:spcBef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 dirty="0"/>
              <a:t>Alaotsikko tai ingressi</a:t>
            </a:r>
          </a:p>
        </p:txBody>
      </p:sp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>
          <a:xfrm>
            <a:off x="1613536" y="3951545"/>
            <a:ext cx="9574530" cy="513403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0"/>
            <a:ext cx="12797810" cy="9601200"/>
          </a:xfrm>
          <a:prstGeom prst="rect">
            <a:avLst/>
          </a:prstGeom>
        </p:spPr>
      </p:pic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Otsikko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2sisältö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0"/>
            <a:ext cx="12797810" cy="96012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613535" y="976591"/>
            <a:ext cx="9574530" cy="1459431"/>
          </a:xfrm>
        </p:spPr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Sisällön paikkamerkki 2"/>
          <p:cNvSpPr>
            <a:spLocks noGrp="1"/>
          </p:cNvSpPr>
          <p:nvPr>
            <p:ph sz="half" idx="1" hasCustomPrompt="1"/>
          </p:nvPr>
        </p:nvSpPr>
        <p:spPr>
          <a:xfrm>
            <a:off x="6295583" y="2447713"/>
            <a:ext cx="4892483" cy="6637867"/>
          </a:xfrm>
        </p:spPr>
        <p:txBody>
          <a:bodyPr>
            <a:noAutofit/>
          </a:bodyPr>
          <a:lstStyle>
            <a:lvl1pPr>
              <a:defRPr sz="3100"/>
            </a:lvl1pPr>
            <a:lvl2pPr>
              <a:defRPr sz="31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11" name="Sisällön paikkamerkki 3"/>
          <p:cNvSpPr>
            <a:spLocks noGrp="1"/>
          </p:cNvSpPr>
          <p:nvPr>
            <p:ph sz="half" idx="2" hasCustomPrompt="1"/>
          </p:nvPr>
        </p:nvSpPr>
        <p:spPr>
          <a:xfrm>
            <a:off x="1613052" y="2447713"/>
            <a:ext cx="4489629" cy="6637867"/>
          </a:xfrm>
        </p:spPr>
        <p:txBody>
          <a:bodyPr>
            <a:noAutofit/>
          </a:bodyPr>
          <a:lstStyle>
            <a:lvl1pPr>
              <a:defRPr sz="3100"/>
            </a:lvl1pPr>
            <a:lvl2pPr>
              <a:defRPr sz="31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ingressi,2sisältö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0"/>
            <a:ext cx="12797810" cy="96012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613536" y="977897"/>
            <a:ext cx="9574530" cy="1469815"/>
          </a:xfrm>
        </p:spPr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Sisällön paikkamerkki 2"/>
          <p:cNvSpPr>
            <a:spLocks noGrp="1"/>
          </p:cNvSpPr>
          <p:nvPr>
            <p:ph sz="half" idx="1" hasCustomPrompt="1"/>
          </p:nvPr>
        </p:nvSpPr>
        <p:spPr>
          <a:xfrm>
            <a:off x="6435873" y="3291120"/>
            <a:ext cx="4752194" cy="5794458"/>
          </a:xfrm>
        </p:spPr>
        <p:txBody>
          <a:bodyPr>
            <a:noAutofit/>
          </a:bodyPr>
          <a:lstStyle>
            <a:lvl1pPr marL="537667" marR="0" indent="-537667" algn="l" defTabSz="143377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Arial" pitchFamily="34" charset="0"/>
              <a:buChar char="●"/>
              <a:tabLst/>
              <a:defRPr sz="3100"/>
            </a:lvl1pPr>
            <a:lvl2pPr>
              <a:defRPr sz="31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11" name="Sisällön paikkamerkki 3"/>
          <p:cNvSpPr>
            <a:spLocks noGrp="1"/>
          </p:cNvSpPr>
          <p:nvPr>
            <p:ph sz="half" idx="2" hasCustomPrompt="1"/>
          </p:nvPr>
        </p:nvSpPr>
        <p:spPr>
          <a:xfrm>
            <a:off x="1613536" y="3291119"/>
            <a:ext cx="4594365" cy="5794460"/>
          </a:xfrm>
        </p:spPr>
        <p:txBody>
          <a:bodyPr>
            <a:noAutofit/>
          </a:bodyPr>
          <a:lstStyle>
            <a:lvl1pPr>
              <a:defRPr sz="3100"/>
            </a:lvl1pPr>
            <a:lvl2pPr>
              <a:defRPr sz="31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14" name="Tekstin paikkamerkki 10"/>
          <p:cNvSpPr>
            <a:spLocks noGrp="1"/>
          </p:cNvSpPr>
          <p:nvPr>
            <p:ph type="body" sz="quarter" idx="14" hasCustomPrompt="1"/>
          </p:nvPr>
        </p:nvSpPr>
        <p:spPr>
          <a:xfrm>
            <a:off x="1613536" y="2447711"/>
            <a:ext cx="9574530" cy="739355"/>
          </a:xfrm>
        </p:spPr>
        <p:txBody>
          <a:bodyPr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 dirty="0"/>
              <a:t>Alaotsikko tai ingressi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sisältö,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0"/>
            <a:ext cx="12797810" cy="96012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613536" y="977897"/>
            <a:ext cx="9574530" cy="1469815"/>
          </a:xfrm>
        </p:spPr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Sisällön paikkamerkki 2"/>
          <p:cNvSpPr>
            <a:spLocks noGrp="1"/>
          </p:cNvSpPr>
          <p:nvPr>
            <p:ph sz="half" idx="1" hasCustomPrompt="1"/>
          </p:nvPr>
        </p:nvSpPr>
        <p:spPr>
          <a:xfrm>
            <a:off x="5383687" y="2447713"/>
            <a:ext cx="5804379" cy="565996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500" i="1" baseline="0">
                <a:solidFill>
                  <a:srgbClr val="FF0000"/>
                </a:solidFill>
              </a:defRPr>
            </a:lvl1pPr>
            <a:lvl2pPr>
              <a:defRPr sz="31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i-FI" dirty="0"/>
              <a:t>Lisää taulukko, kuva, </a:t>
            </a:r>
            <a:r>
              <a:rPr lang="fi-FI" dirty="0" err="1"/>
              <a:t>graafi</a:t>
            </a:r>
            <a:r>
              <a:rPr lang="fi-FI" dirty="0"/>
              <a:t> tai </a:t>
            </a:r>
            <a:r>
              <a:rPr lang="fi-FI" dirty="0" err="1"/>
              <a:t>SmartArt</a:t>
            </a:r>
            <a:r>
              <a:rPr lang="fi-FI" dirty="0"/>
              <a:t> kaavio napsauttamalla kuvaketta.</a:t>
            </a:r>
          </a:p>
        </p:txBody>
      </p:sp>
      <p:sp>
        <p:nvSpPr>
          <p:cNvPr id="11" name="Sisällön paikkamerkki 3"/>
          <p:cNvSpPr>
            <a:spLocks noGrp="1"/>
          </p:cNvSpPr>
          <p:nvPr>
            <p:ph sz="half" idx="2" hasCustomPrompt="1"/>
          </p:nvPr>
        </p:nvSpPr>
        <p:spPr>
          <a:xfrm>
            <a:off x="1613537" y="2447711"/>
            <a:ext cx="3577529" cy="5659970"/>
          </a:xfrm>
        </p:spPr>
        <p:txBody>
          <a:bodyPr>
            <a:noAutofit/>
          </a:bodyPr>
          <a:lstStyle>
            <a:lvl1pPr>
              <a:defRPr sz="3100"/>
            </a:lvl1pPr>
            <a:lvl2pPr>
              <a:defRPr sz="31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0"/>
            <a:ext cx="12797810" cy="9601200"/>
          </a:xfrm>
          <a:prstGeom prst="rect">
            <a:avLst/>
          </a:prstGeom>
        </p:spPr>
      </p:pic>
      <p:sp>
        <p:nvSpPr>
          <p:cNvPr id="4" name="Tekstin paikkamerkki 3"/>
          <p:cNvSpPr>
            <a:spLocks noGrp="1"/>
          </p:cNvSpPr>
          <p:nvPr>
            <p:ph type="body" sz="half" idx="2" hasCustomPrompt="1"/>
          </p:nvPr>
        </p:nvSpPr>
        <p:spPr>
          <a:xfrm>
            <a:off x="1613537" y="8107678"/>
            <a:ext cx="9574529" cy="977902"/>
          </a:xfrm>
        </p:spPr>
        <p:txBody>
          <a:bodyPr>
            <a:noAutofit/>
          </a:bodyPr>
          <a:lstStyle>
            <a:lvl1pPr marL="0" indent="0">
              <a:lnSpc>
                <a:spcPts val="2509"/>
              </a:lnSpc>
              <a:buNone/>
              <a:defRPr sz="2500" b="0" baseline="0">
                <a:solidFill>
                  <a:schemeClr val="accent3"/>
                </a:solidFill>
              </a:defRPr>
            </a:lvl1pPr>
            <a:lvl2pPr marL="716890" indent="0">
              <a:buNone/>
              <a:defRPr sz="1900"/>
            </a:lvl2pPr>
            <a:lvl3pPr marL="1433779" indent="0">
              <a:buNone/>
              <a:defRPr sz="1600"/>
            </a:lvl3pPr>
            <a:lvl4pPr marL="2150669" indent="0">
              <a:buNone/>
              <a:defRPr sz="1400"/>
            </a:lvl4pPr>
            <a:lvl5pPr marL="2867558" indent="0">
              <a:buNone/>
              <a:defRPr sz="1400"/>
            </a:lvl5pPr>
            <a:lvl6pPr marL="3584448" indent="0">
              <a:buNone/>
              <a:defRPr sz="1400"/>
            </a:lvl6pPr>
            <a:lvl7pPr marL="4301338" indent="0">
              <a:buNone/>
              <a:defRPr sz="1400"/>
            </a:lvl7pPr>
            <a:lvl8pPr marL="5018227" indent="0">
              <a:buNone/>
              <a:defRPr sz="1400"/>
            </a:lvl8pPr>
            <a:lvl9pPr marL="5735117" indent="0">
              <a:buNone/>
              <a:defRPr sz="1400"/>
            </a:lvl9pPr>
          </a:lstStyle>
          <a:p>
            <a:pPr lvl="0"/>
            <a:r>
              <a:rPr lang="fi-FI" dirty="0"/>
              <a:t>Kuvateksti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Sisällön paikkamerkki 3"/>
          <p:cNvSpPr>
            <a:spLocks noGrp="1"/>
          </p:cNvSpPr>
          <p:nvPr>
            <p:ph sz="half" idx="13" hasCustomPrompt="1"/>
          </p:nvPr>
        </p:nvSpPr>
        <p:spPr>
          <a:xfrm>
            <a:off x="1613536" y="2447712"/>
            <a:ext cx="9574530" cy="5490449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500" b="0" i="1">
                <a:solidFill>
                  <a:srgbClr val="FF0000"/>
                </a:solidFill>
              </a:defRPr>
            </a:lvl1pPr>
            <a:lvl2pPr>
              <a:defRPr sz="31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i-FI" dirty="0"/>
              <a:t>Lisää taulukko, kuva, </a:t>
            </a:r>
            <a:r>
              <a:rPr lang="fi-FI" dirty="0" err="1"/>
              <a:t>graafi</a:t>
            </a:r>
            <a:r>
              <a:rPr lang="fi-FI" dirty="0"/>
              <a:t> tai </a:t>
            </a:r>
            <a:r>
              <a:rPr lang="fi-FI" dirty="0" err="1"/>
              <a:t>SmartArt</a:t>
            </a:r>
            <a:r>
              <a:rPr lang="fi-FI" dirty="0"/>
              <a:t> kaavio napsauttamalla kuvaketta.</a:t>
            </a:r>
          </a:p>
        </p:txBody>
      </p:sp>
      <p:sp>
        <p:nvSpPr>
          <p:cNvPr id="10" name="Otsikko 9"/>
          <p:cNvSpPr>
            <a:spLocks noGrp="1"/>
          </p:cNvSpPr>
          <p:nvPr>
            <p:ph type="title" hasCustomPrompt="1"/>
          </p:nvPr>
        </p:nvSpPr>
        <p:spPr>
          <a:xfrm>
            <a:off x="1613536" y="977898"/>
            <a:ext cx="9574530" cy="1469813"/>
          </a:xfrm>
        </p:spPr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 Otsikko,teksti,pyöreä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0"/>
            <a:ext cx="12797810" cy="96012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613535" y="977899"/>
            <a:ext cx="9574530" cy="1469815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Tekstin paikkamerkki 10"/>
          <p:cNvSpPr>
            <a:spLocks noGrp="1"/>
          </p:cNvSpPr>
          <p:nvPr>
            <p:ph type="body" sz="quarter" idx="14" hasCustomPrompt="1"/>
          </p:nvPr>
        </p:nvSpPr>
        <p:spPr>
          <a:xfrm>
            <a:off x="1613536" y="2447709"/>
            <a:ext cx="3822759" cy="5659969"/>
          </a:xfrm>
        </p:spPr>
        <p:txBody>
          <a:bodyPr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 dirty="0"/>
              <a:t>Teksti</a:t>
            </a:r>
          </a:p>
        </p:txBody>
      </p:sp>
      <p:sp>
        <p:nvSpPr>
          <p:cNvPr id="11" name="Kuvan paikkamerkki 7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128564" y="2525247"/>
            <a:ext cx="4101168" cy="5468225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none" lIns="0" tIns="0" rIns="0" anchor="t" anchorCtr="0"/>
          <a:lstStyle>
            <a:lvl1pPr marL="0" marR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kuva napsauttamalla kuvaketta. </a:t>
            </a:r>
            <a:br>
              <a:rPr lang="fi-FI" dirty="0"/>
            </a:br>
            <a:r>
              <a:rPr lang="fi-FI" dirty="0"/>
              <a:t>Halutessasi muuttaa kuvan rajausta aktivoi </a:t>
            </a:r>
            <a:br>
              <a:rPr lang="fi-FI" dirty="0"/>
            </a:br>
            <a:r>
              <a:rPr lang="fi-FI" dirty="0"/>
              <a:t>kuvalaatikko ja valitse </a:t>
            </a:r>
            <a:r>
              <a:rPr lang="fi-FI" dirty="0" err="1"/>
              <a:t>Muotoile-välilehdeltä</a:t>
            </a:r>
            <a:r>
              <a:rPr lang="fi-FI" dirty="0"/>
              <a:t> ’</a:t>
            </a:r>
            <a:br>
              <a:rPr lang="fi-FI" dirty="0"/>
            </a:br>
            <a:r>
              <a:rPr lang="fi-FI" dirty="0"/>
              <a:t>Rajaa’ työkalu &gt; voit siirtää kuvaa tai skaalata </a:t>
            </a:r>
            <a:br>
              <a:rPr lang="fi-FI" dirty="0"/>
            </a:br>
            <a:r>
              <a:rPr lang="fi-FI" dirty="0"/>
              <a:t>sitä suuremmaksi pallon sisällä. 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</a:t>
            </a:r>
            <a:br>
              <a:rPr lang="fi-FI" dirty="0"/>
            </a:br>
            <a:r>
              <a:rPr lang="fi-FI" dirty="0"/>
              <a:t>kulmissa olevista vaaleista palloista. Kun rajaus/</a:t>
            </a:r>
            <a:br>
              <a:rPr lang="fi-FI" dirty="0"/>
            </a:br>
            <a:r>
              <a:rPr lang="fi-FI" dirty="0"/>
              <a:t>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</a:t>
            </a:r>
            <a:br>
              <a:rPr lang="fi-FI" dirty="0"/>
            </a:br>
            <a:r>
              <a:rPr lang="fi-FI" dirty="0"/>
              <a:t>ja poista se </a:t>
            </a:r>
            <a:r>
              <a:rPr lang="fi-FI" dirty="0" err="1"/>
              <a:t>Delete-näppäimellä</a:t>
            </a:r>
            <a:r>
              <a:rPr lang="fi-FI" dirty="0"/>
              <a:t>. Klikkaa </a:t>
            </a:r>
            <a:br>
              <a:rPr lang="fi-FI" dirty="0"/>
            </a:br>
            <a:r>
              <a:rPr lang="fi-FI" dirty="0"/>
              <a:t>kuvaketta lisätäksesi uuden kuvan.</a:t>
            </a:r>
          </a:p>
        </p:txBody>
      </p:sp>
    </p:spTree>
    <p:extLst>
      <p:ext uri="{BB962C8B-B14F-4D97-AF65-F5344CB8AC3E}">
        <p14:creationId xmlns:p14="http://schemas.microsoft.com/office/powerpoint/2010/main" val="52096161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sisältä,iso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0"/>
            <a:ext cx="12797810" cy="9601200"/>
          </a:xfrm>
          <a:prstGeom prst="rect">
            <a:avLst/>
          </a:prstGeom>
        </p:spPr>
      </p:pic>
      <p:sp>
        <p:nvSpPr>
          <p:cNvPr id="8" name="Kuvan paikkamerkki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6508225" y="0"/>
            <a:ext cx="6293374" cy="9601200"/>
          </a:xfrm>
          <a:prstGeom prst="rect">
            <a:avLst/>
          </a:prstGeom>
          <a:ln w="19050">
            <a:noFill/>
          </a:ln>
          <a:effectLst/>
        </p:spPr>
        <p:txBody>
          <a:bodyPr anchor="ctr" anchorCtr="0"/>
          <a:lstStyle>
            <a:lvl1pPr marL="0" marR="0" indent="0" algn="l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  <a:effectLst/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kuva napsauttamalla kuvaketta. 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muuttaa kuvan rajausta aktivoi kuvalaatikko ja </a:t>
            </a:r>
            <a:br>
              <a:rPr lang="fi-FI" dirty="0"/>
            </a:br>
            <a:r>
              <a:rPr lang="fi-FI" dirty="0"/>
              <a:t>valitse </a:t>
            </a:r>
            <a:r>
              <a:rPr lang="fi-FI" dirty="0" err="1"/>
              <a:t>muotoile-välilehdeltä</a:t>
            </a:r>
            <a:r>
              <a:rPr lang="fi-FI" dirty="0"/>
              <a:t> ’Rajaa’ työkalu </a:t>
            </a:r>
            <a:br>
              <a:rPr lang="fi-FI" dirty="0"/>
            </a:br>
            <a:r>
              <a:rPr lang="fi-FI" dirty="0"/>
              <a:t>&gt; voit siirtää kuvaa tai skaalata sitä suuremmaksi laatikon sisällä.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</a:t>
            </a:r>
            <a:br>
              <a:rPr lang="fi-FI" dirty="0"/>
            </a:br>
            <a:r>
              <a:rPr lang="fi-FI" dirty="0"/>
              <a:t>olevista vaaleista palloista. 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Sisällön paikkamerkki 3"/>
          <p:cNvSpPr>
            <a:spLocks noGrp="1"/>
          </p:cNvSpPr>
          <p:nvPr>
            <p:ph sz="half" idx="2" hasCustomPrompt="1"/>
          </p:nvPr>
        </p:nvSpPr>
        <p:spPr>
          <a:xfrm>
            <a:off x="1613537" y="2447713"/>
            <a:ext cx="4894690" cy="6637867"/>
          </a:xfrm>
        </p:spPr>
        <p:txBody>
          <a:bodyPr>
            <a:noAutofit/>
          </a:bodyPr>
          <a:lstStyle>
            <a:lvl1pPr>
              <a:buClr>
                <a:schemeClr val="accent2">
                  <a:lumMod val="75000"/>
                </a:schemeClr>
              </a:buClr>
              <a:defRPr sz="3100">
                <a:solidFill>
                  <a:schemeClr val="tx1"/>
                </a:solidFill>
              </a:defRPr>
            </a:lvl1pPr>
            <a:lvl2pPr>
              <a:buClr>
                <a:schemeClr val="accent2">
                  <a:lumMod val="75000"/>
                </a:schemeClr>
              </a:buClr>
              <a:defRPr sz="31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2500">
                <a:solidFill>
                  <a:schemeClr val="tx1"/>
                </a:solidFill>
              </a:defRPr>
            </a:lvl3pPr>
            <a:lvl4pPr>
              <a:buNone/>
              <a:defRPr sz="2500"/>
            </a:lvl4pPr>
            <a:lvl5pPr>
              <a:defRPr sz="25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iso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5" y="5792381"/>
            <a:ext cx="9574530" cy="2331291"/>
          </a:xfrm>
        </p:spPr>
        <p:txBody>
          <a:bodyPr anchor="b" anchorCtr="0">
            <a:noAutofit/>
          </a:bodyPr>
          <a:lstStyle>
            <a:lvl1pPr algn="r">
              <a:lnSpc>
                <a:spcPts val="4390"/>
              </a:lnSpc>
              <a:defRPr lang="fi-FI" sz="3800" b="1" kern="1200" baseline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 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voi väripohjan (ja pallokuvan) sijaan olla iso kuva ja lyhyt tekstinosto.</a:t>
            </a:r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11761463" y="8107679"/>
            <a:ext cx="480060" cy="466721"/>
          </a:xfrm>
        </p:spPr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Kuvan paikkamerkki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" y="0"/>
            <a:ext cx="12811680" cy="9601200"/>
          </a:xfrm>
          <a:prstGeom prst="rect">
            <a:avLst/>
          </a:prstGeom>
        </p:spPr>
        <p:txBody>
          <a:bodyPr lIns="282240" tIns="282240" rIns="282240" anchor="t" anchorCtr="0"/>
          <a:lstStyle>
            <a:lvl1pPr marL="0" marR="0" indent="0" algn="l" defTabSz="14337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l" defTabSz="14337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dian taustalle iso 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</a:t>
            </a:r>
            <a:br>
              <a:rPr lang="fi-FI" dirty="0"/>
            </a:br>
            <a:r>
              <a:rPr lang="fi-FI" dirty="0"/>
              <a:t>&gt; voit siirtää kuvaa tai skaalata sitä suuremmaksi valintalaatikon sisällä. </a:t>
            </a: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 Kun rajaus/skaalaus on sopiva, klikkaa kuvan ulkopuolelle. </a:t>
            </a:r>
            <a:br>
              <a:rPr lang="fi-FI" dirty="0"/>
            </a:br>
            <a:r>
              <a:rPr lang="fi-FI" dirty="0"/>
              <a:t>Tekstilaatikon saat näkyville, kun aktivoit kuvan ja valitset ’vie taakse’ (Muotoile &gt; Siirrä taaksepäin &gt; Vie taakse / </a:t>
            </a:r>
            <a:br>
              <a:rPr lang="fi-FI" dirty="0"/>
            </a:br>
            <a:r>
              <a:rPr lang="fi-FI" dirty="0"/>
              <a:t>hiiren oikea painike &gt; Vie taakse). 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kuva, tuo kuva eteen, poista kuva </a:t>
            </a:r>
            <a:r>
              <a:rPr lang="fi-FI" dirty="0" err="1"/>
              <a:t>Delete-näppäimellä</a:t>
            </a:r>
            <a:r>
              <a:rPr lang="fi-FI" dirty="0"/>
              <a:t> ja klikkaa kuvaketta lisätäksesi uuden kuvan.</a:t>
            </a:r>
            <a:br>
              <a:rPr lang="fi-FI" dirty="0"/>
            </a:br>
            <a:r>
              <a:rPr lang="fi-FI" dirty="0"/>
              <a:t>Muista viedä kuva taakse, että tekstit näkyvät.</a:t>
            </a:r>
          </a:p>
        </p:txBody>
      </p:sp>
    </p:spTree>
    <p:extLst>
      <p:ext uri="{BB962C8B-B14F-4D97-AF65-F5344CB8AC3E}">
        <p14:creationId xmlns:p14="http://schemas.microsoft.com/office/powerpoint/2010/main" val="279478930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petroo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613534" y="977898"/>
            <a:ext cx="5120458" cy="7129782"/>
          </a:xfrm>
        </p:spPr>
        <p:txBody>
          <a:bodyPr anchor="ctr" anchorCtr="0"/>
          <a:lstStyle>
            <a:lvl1pPr>
              <a:lnSpc>
                <a:spcPts val="4390"/>
              </a:lnSpc>
              <a:defRPr b="1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</a:t>
            </a:r>
            <a:br>
              <a:rPr lang="fi-FI" dirty="0"/>
            </a:br>
            <a:r>
              <a:rPr lang="fi-FI" dirty="0"/>
              <a:t>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on lyhyt tekstinosto sekä pallokuva. Myös harkittu tekstinosto ilman kuvaa toimii </a:t>
            </a:r>
            <a:r>
              <a:rPr lang="fi-FI" dirty="0" err="1"/>
              <a:t>välidiassa</a:t>
            </a:r>
            <a:r>
              <a:rPr lang="fi-FI" dirty="0"/>
              <a:t> hyvin.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9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33993" y="1045730"/>
            <a:ext cx="5228343" cy="6971125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</p:spTree>
    <p:extLst>
      <p:ext uri="{BB962C8B-B14F-4D97-AF65-F5344CB8AC3E}">
        <p14:creationId xmlns:p14="http://schemas.microsoft.com/office/powerpoint/2010/main" val="1355539044"/>
      </p:ext>
    </p:extLst>
  </p:cSld>
  <p:clrMapOvr>
    <a:masterClrMapping/>
  </p:clrMapOvr>
  <p:transition>
    <p:fade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ei kuvaa, OK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8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5" y="2447712"/>
            <a:ext cx="9574530" cy="3701729"/>
          </a:xfrm>
        </p:spPr>
        <p:txBody>
          <a:bodyPr>
            <a:noAutofit/>
          </a:bodyPr>
          <a:lstStyle>
            <a:lvl1pPr algn="r">
              <a:lnSpc>
                <a:spcPts val="5645"/>
              </a:lnSpc>
              <a:defRPr sz="50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EI KUVAA, OKRA</a:t>
            </a:r>
            <a:br>
              <a:rPr lang="fi-FI" dirty="0"/>
            </a:br>
            <a:r>
              <a:rPr lang="fi-FI" dirty="0"/>
              <a:t>Esityksen nimi mustalla tekstillä </a:t>
            </a:r>
            <a:br>
              <a:rPr lang="fi-FI" dirty="0"/>
            </a:br>
            <a:r>
              <a:rPr lang="fi-FI" dirty="0"/>
              <a:t>yhdellä tai useammalla rivillä</a:t>
            </a:r>
          </a:p>
        </p:txBody>
      </p:sp>
      <p:sp>
        <p:nvSpPr>
          <p:cNvPr id="6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613536" y="6149443"/>
            <a:ext cx="9574529" cy="1958236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2800" b="0" baseline="0">
                <a:solidFill>
                  <a:schemeClr val="tx1"/>
                </a:solidFill>
              </a:defRPr>
            </a:lvl1pPr>
            <a:lvl2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8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0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18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3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215938213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OK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3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33993" y="1045730"/>
            <a:ext cx="5228343" cy="6971125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7" name="Otsikko 1"/>
          <p:cNvSpPr>
            <a:spLocks noGrp="1"/>
          </p:cNvSpPr>
          <p:nvPr>
            <p:ph type="title" hasCustomPrompt="1"/>
          </p:nvPr>
        </p:nvSpPr>
        <p:spPr>
          <a:xfrm>
            <a:off x="1613534" y="977898"/>
            <a:ext cx="5120458" cy="7129782"/>
          </a:xfrm>
        </p:spPr>
        <p:txBody>
          <a:bodyPr anchor="ctr" anchorCtr="0"/>
          <a:lstStyle>
            <a:lvl1pPr>
              <a:lnSpc>
                <a:spcPts val="4390"/>
              </a:lnSpc>
              <a:defRPr b="1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</a:t>
            </a:r>
            <a:br>
              <a:rPr lang="fi-FI" dirty="0"/>
            </a:br>
            <a:r>
              <a:rPr lang="fi-FI" dirty="0"/>
              <a:t>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on lyhyt tekstinosto sekä pallokuva. Myös harkittu tekstinosto ilman kuvaa toimii </a:t>
            </a:r>
            <a:r>
              <a:rPr lang="fi-FI" dirty="0" err="1"/>
              <a:t>välidiassa</a:t>
            </a:r>
            <a:r>
              <a:rPr lang="fi-FI" dirty="0"/>
              <a:t> hyvin.</a:t>
            </a:r>
          </a:p>
        </p:txBody>
      </p:sp>
    </p:spTree>
    <p:extLst>
      <p:ext uri="{BB962C8B-B14F-4D97-AF65-F5344CB8AC3E}">
        <p14:creationId xmlns:p14="http://schemas.microsoft.com/office/powerpoint/2010/main" val="1305143706"/>
      </p:ext>
    </p:extLst>
  </p:cSld>
  <p:clrMapOvr>
    <a:masterClrMapping/>
  </p:clrMapOvr>
  <p:transition>
    <p:fade/>
  </p:transition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LI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33993" y="1045730"/>
            <a:ext cx="5228343" cy="6971125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7" name="Otsikko 1"/>
          <p:cNvSpPr>
            <a:spLocks noGrp="1"/>
          </p:cNvSpPr>
          <p:nvPr>
            <p:ph type="title" hasCustomPrompt="1"/>
          </p:nvPr>
        </p:nvSpPr>
        <p:spPr>
          <a:xfrm>
            <a:off x="1613534" y="977898"/>
            <a:ext cx="5120458" cy="7129782"/>
          </a:xfrm>
        </p:spPr>
        <p:txBody>
          <a:bodyPr anchor="ctr" anchorCtr="0"/>
          <a:lstStyle>
            <a:lvl1pPr>
              <a:lnSpc>
                <a:spcPts val="4390"/>
              </a:lnSpc>
              <a:defRPr b="1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</a:t>
            </a:r>
            <a:br>
              <a:rPr lang="fi-FI" dirty="0"/>
            </a:br>
            <a:r>
              <a:rPr lang="fi-FI" dirty="0"/>
              <a:t>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on lyhyt tekstinosto sekä pallokuva. Myös harkittu tekstinosto ilman kuvaa toimii </a:t>
            </a:r>
            <a:r>
              <a:rPr lang="fi-FI" dirty="0" err="1"/>
              <a:t>välidiassa</a:t>
            </a:r>
            <a:r>
              <a:rPr lang="fi-FI" dirty="0"/>
              <a:t> hyvin.</a:t>
            </a:r>
          </a:p>
        </p:txBody>
      </p:sp>
    </p:spTree>
    <p:extLst>
      <p:ext uri="{BB962C8B-B14F-4D97-AF65-F5344CB8AC3E}">
        <p14:creationId xmlns:p14="http://schemas.microsoft.com/office/powerpoint/2010/main" val="2809872629"/>
      </p:ext>
    </p:extLst>
  </p:cSld>
  <p:clrMapOvr>
    <a:masterClrMapping/>
  </p:clrMapOvr>
  <p:transition>
    <p:fade/>
  </p:transition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HARM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33993" y="1045730"/>
            <a:ext cx="5228343" cy="6971125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7" name="Otsikko 1"/>
          <p:cNvSpPr>
            <a:spLocks noGrp="1"/>
          </p:cNvSpPr>
          <p:nvPr>
            <p:ph type="title" hasCustomPrompt="1"/>
          </p:nvPr>
        </p:nvSpPr>
        <p:spPr>
          <a:xfrm>
            <a:off x="1613534" y="977898"/>
            <a:ext cx="5120458" cy="7129782"/>
          </a:xfrm>
        </p:spPr>
        <p:txBody>
          <a:bodyPr anchor="ctr" anchorCtr="0"/>
          <a:lstStyle>
            <a:lvl1pPr>
              <a:lnSpc>
                <a:spcPts val="4390"/>
              </a:lnSpc>
              <a:defRPr b="1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</a:t>
            </a:r>
            <a:br>
              <a:rPr lang="fi-FI" dirty="0"/>
            </a:br>
            <a:r>
              <a:rPr lang="fi-FI" dirty="0"/>
              <a:t>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on lyhyt tekstinosto sekä pallokuva. Myös harkittu tekstinosto ilman kuvaa toimii </a:t>
            </a:r>
            <a:r>
              <a:rPr lang="fi-FI" dirty="0" err="1"/>
              <a:t>välidiassa</a:t>
            </a:r>
            <a:r>
              <a:rPr lang="fi-FI" dirty="0"/>
              <a:t> hyvin.</a:t>
            </a:r>
          </a:p>
        </p:txBody>
      </p:sp>
    </p:spTree>
    <p:extLst>
      <p:ext uri="{BB962C8B-B14F-4D97-AF65-F5344CB8AC3E}">
        <p14:creationId xmlns:p14="http://schemas.microsoft.com/office/powerpoint/2010/main" val="3291029633"/>
      </p:ext>
    </p:extLst>
  </p:cSld>
  <p:clrMapOvr>
    <a:masterClrMapping/>
  </p:clrMapOvr>
  <p:transition>
    <p:fade/>
  </p:transition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(+taust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" y="0"/>
            <a:ext cx="12797810" cy="9601200"/>
          </a:xfrm>
          <a:prstGeom prst="rect">
            <a:avLst/>
          </a:prstGeom>
        </p:spPr>
      </p:pic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940167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,vai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35" y="8075375"/>
            <a:ext cx="1011465" cy="99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31187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607655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ei kuvaa, LI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" y="1"/>
            <a:ext cx="12797805" cy="9601198"/>
          </a:xfrm>
          <a:prstGeom prst="rect">
            <a:avLst/>
          </a:prstGeom>
        </p:spPr>
      </p:pic>
      <p:sp>
        <p:nvSpPr>
          <p:cNvPr id="5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5" y="2447712"/>
            <a:ext cx="9574530" cy="3701729"/>
          </a:xfrm>
        </p:spPr>
        <p:txBody>
          <a:bodyPr>
            <a:noAutofit/>
          </a:bodyPr>
          <a:lstStyle>
            <a:lvl1pPr algn="r">
              <a:lnSpc>
                <a:spcPts val="5645"/>
              </a:lnSpc>
              <a:defRPr sz="50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EI KUVAA, LIME</a:t>
            </a:r>
            <a:br>
              <a:rPr lang="fi-FI" dirty="0"/>
            </a:br>
            <a:r>
              <a:rPr lang="fi-FI" dirty="0"/>
              <a:t>Esityksen nimi mustalla tekstillä yhdellä tai useammalla rivillä</a:t>
            </a:r>
          </a:p>
        </p:txBody>
      </p:sp>
      <p:sp>
        <p:nvSpPr>
          <p:cNvPr id="7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613536" y="6149443"/>
            <a:ext cx="9574529" cy="1958236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2800" b="0" baseline="0">
                <a:solidFill>
                  <a:schemeClr val="tx1"/>
                </a:solidFill>
              </a:defRPr>
            </a:lvl1pPr>
            <a:lvl2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8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0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18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3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9214909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ei kuvaa, HARM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5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5" y="2447712"/>
            <a:ext cx="9574530" cy="3701729"/>
          </a:xfrm>
        </p:spPr>
        <p:txBody>
          <a:bodyPr>
            <a:noAutofit/>
          </a:bodyPr>
          <a:lstStyle>
            <a:lvl1pPr algn="r">
              <a:lnSpc>
                <a:spcPts val="5645"/>
              </a:lnSpc>
              <a:defRPr sz="50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EI KUVAA, HARMAA</a:t>
            </a:r>
            <a:br>
              <a:rPr lang="fi-FI" dirty="0"/>
            </a:br>
            <a:r>
              <a:rPr lang="fi-FI" dirty="0"/>
              <a:t>Esityksen nimi mustalla tekstillä yhdellä tai useammalla rivillä</a:t>
            </a:r>
          </a:p>
        </p:txBody>
      </p:sp>
      <p:sp>
        <p:nvSpPr>
          <p:cNvPr id="7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613536" y="6149443"/>
            <a:ext cx="9574529" cy="1958236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2800" b="0" baseline="0">
                <a:solidFill>
                  <a:schemeClr val="tx1"/>
                </a:solidFill>
              </a:defRPr>
            </a:lvl1pPr>
            <a:lvl2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8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0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18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3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72848659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iso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5" y="2447712"/>
            <a:ext cx="9574530" cy="3701729"/>
          </a:xfrm>
        </p:spPr>
        <p:txBody>
          <a:bodyPr>
            <a:noAutofit/>
          </a:bodyPr>
          <a:lstStyle>
            <a:lvl1pPr algn="r">
              <a:lnSpc>
                <a:spcPts val="5645"/>
              </a:lnSpc>
              <a:defRPr sz="50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ISO KUVA</a:t>
            </a:r>
            <a:br>
              <a:rPr lang="fi-FI" dirty="0"/>
            </a:br>
            <a:r>
              <a:rPr lang="fi-FI" dirty="0"/>
              <a:t>Esityksen nimi mustalla tai valkoisella tekstillä näkyvään kohtaan asemoituna</a:t>
            </a:r>
          </a:p>
        </p:txBody>
      </p:sp>
      <p:sp>
        <p:nvSpPr>
          <p:cNvPr id="7" name="Kuvan paikkamerkki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" y="0"/>
            <a:ext cx="12811680" cy="9601200"/>
          </a:xfrm>
          <a:prstGeom prst="rect">
            <a:avLst/>
          </a:prstGeom>
        </p:spPr>
        <p:txBody>
          <a:bodyPr lIns="282240" tIns="282240" rIns="282240" anchor="t" anchorCtr="0"/>
          <a:lstStyle>
            <a:lvl1pPr marL="0" marR="0" indent="0" algn="l" defTabSz="14337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l" defTabSz="14337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dian taustalle iso kansikuva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</a:t>
            </a:r>
            <a:br>
              <a:rPr lang="fi-FI" dirty="0"/>
            </a:br>
            <a:r>
              <a:rPr lang="fi-FI" dirty="0"/>
              <a:t>&gt; voit siirtää kuvaa tai skaalata sitä suuremmaksi valintalaatikon sisällä. </a:t>
            </a: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 Kun rajaus/skaalaus on sopiva, klikkaa kuvan ulkopuolelle. </a:t>
            </a:r>
            <a:br>
              <a:rPr lang="fi-FI" dirty="0"/>
            </a:br>
            <a:r>
              <a:rPr lang="fi-FI" dirty="0"/>
              <a:t>Tekstilaatikot palaavat näkyville, kun aktivoit kuvan ja valitset ’vie taakse’ (Muotoile &gt; Siirrä taaksepäin &gt; Vie taakse / hiiren oikea painike </a:t>
            </a:r>
            <a:br>
              <a:rPr lang="fi-FI" dirty="0"/>
            </a:br>
            <a:r>
              <a:rPr lang="fi-FI" dirty="0"/>
              <a:t>&gt; Vie taakse). Muista varmistaa, että myös </a:t>
            </a:r>
            <a:r>
              <a:rPr lang="fi-FI" dirty="0" err="1"/>
              <a:t>SYKE-logo</a:t>
            </a:r>
            <a:r>
              <a:rPr lang="fi-FI" dirty="0"/>
              <a:t> on kansisivulla näkyvissä! Logon voit tarvittaessa kopioida ohjesivulta (s. 1).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kuva, tuo kuva eteen, poista kuva </a:t>
            </a:r>
            <a:br>
              <a:rPr lang="fi-FI" dirty="0"/>
            </a:br>
            <a:r>
              <a:rPr lang="fi-FI" dirty="0" err="1"/>
              <a:t>Delete-näppäimellä</a:t>
            </a:r>
            <a:r>
              <a:rPr lang="fi-FI" dirty="0"/>
              <a:t> ja klikkaa kuvaketta lisätäksesi uuden kuvan.</a:t>
            </a:r>
            <a:br>
              <a:rPr lang="fi-FI" dirty="0"/>
            </a:br>
            <a:r>
              <a:rPr lang="fi-FI" dirty="0"/>
              <a:t>Muista viedä kuva taakse, että tekstit näkyvät.</a:t>
            </a:r>
          </a:p>
        </p:txBody>
      </p:sp>
      <p:sp>
        <p:nvSpPr>
          <p:cNvPr id="5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613536" y="6149443"/>
            <a:ext cx="9574529" cy="1958236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2800" b="0" baseline="0">
                <a:solidFill>
                  <a:schemeClr val="tx1"/>
                </a:solidFill>
              </a:defRPr>
            </a:lvl1pPr>
            <a:lvl2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8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0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18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3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PALLOkuva, petroo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8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6" y="977900"/>
            <a:ext cx="6155107" cy="5031253"/>
          </a:xfrm>
        </p:spPr>
        <p:txBody>
          <a:bodyPr>
            <a:noAutofit/>
          </a:bodyPr>
          <a:lstStyle>
            <a:lvl1pPr algn="l">
              <a:lnSpc>
                <a:spcPts val="5331"/>
              </a:lnSpc>
              <a:defRPr sz="50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PALLO-KANSI, PETROOLI</a:t>
            </a:r>
            <a:br>
              <a:rPr lang="fi-FI" dirty="0"/>
            </a:br>
            <a:r>
              <a:rPr lang="fi-FI" dirty="0"/>
              <a:t>Tekstin rivitys</a:t>
            </a:r>
            <a:br>
              <a:rPr lang="fi-FI" dirty="0"/>
            </a:br>
            <a:r>
              <a:rPr lang="fi-FI" dirty="0"/>
              <a:t>pallokuvan</a:t>
            </a:r>
            <a:br>
              <a:rPr lang="fi-FI" dirty="0"/>
            </a:br>
            <a:r>
              <a:rPr lang="fi-FI" dirty="0"/>
              <a:t>reunaa </a:t>
            </a:r>
            <a:br>
              <a:rPr lang="fi-FI" dirty="0"/>
            </a:br>
            <a:r>
              <a:rPr lang="fi-FI" dirty="0"/>
              <a:t>muotoillen</a:t>
            </a:r>
          </a:p>
        </p:txBody>
      </p:sp>
      <p:sp>
        <p:nvSpPr>
          <p:cNvPr id="10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613536" y="6149443"/>
            <a:ext cx="9574529" cy="1958236"/>
          </a:xfrm>
        </p:spPr>
        <p:txBody>
          <a:bodyPr anchor="b" anchorCtr="0">
            <a:noAutofit/>
          </a:bodyPr>
          <a:lstStyle>
            <a:lvl1pPr marL="0" indent="0" algn="l">
              <a:lnSpc>
                <a:spcPts val="3136"/>
              </a:lnSpc>
              <a:buNone/>
              <a:defRPr sz="2800" b="0" baseline="0">
                <a:solidFill>
                  <a:schemeClr val="tx1"/>
                </a:solidFill>
              </a:defRPr>
            </a:lvl1pPr>
            <a:lvl2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8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0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18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3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  <p:sp>
        <p:nvSpPr>
          <p:cNvPr id="7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33993" y="1045730"/>
            <a:ext cx="5228343" cy="6971125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</p:spTree>
    <p:extLst>
      <p:ext uri="{BB962C8B-B14F-4D97-AF65-F5344CB8AC3E}">
        <p14:creationId xmlns:p14="http://schemas.microsoft.com/office/powerpoint/2010/main" val="383327486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PALLOkuva, OK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6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6" y="977900"/>
            <a:ext cx="6155107" cy="5031253"/>
          </a:xfrm>
        </p:spPr>
        <p:txBody>
          <a:bodyPr>
            <a:noAutofit/>
          </a:bodyPr>
          <a:lstStyle>
            <a:lvl1pPr algn="l">
              <a:lnSpc>
                <a:spcPts val="5331"/>
              </a:lnSpc>
              <a:defRPr sz="50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PALLO-KANSI, </a:t>
            </a:r>
            <a:br>
              <a:rPr lang="fi-FI" dirty="0"/>
            </a:br>
            <a:r>
              <a:rPr lang="fi-FI" dirty="0"/>
              <a:t>OKRA</a:t>
            </a:r>
            <a:br>
              <a:rPr lang="fi-FI" dirty="0"/>
            </a:br>
            <a:r>
              <a:rPr lang="fi-FI" dirty="0"/>
              <a:t>Tekstin rivitys</a:t>
            </a:r>
            <a:br>
              <a:rPr lang="fi-FI" dirty="0"/>
            </a:br>
            <a:r>
              <a:rPr lang="fi-FI" dirty="0"/>
              <a:t>pallokuvan</a:t>
            </a:r>
            <a:br>
              <a:rPr lang="fi-FI" dirty="0"/>
            </a:br>
            <a:r>
              <a:rPr lang="fi-FI" dirty="0"/>
              <a:t>reunaa </a:t>
            </a:r>
            <a:br>
              <a:rPr lang="fi-FI" dirty="0"/>
            </a:br>
            <a:r>
              <a:rPr lang="fi-FI" dirty="0"/>
              <a:t>muotoillen</a:t>
            </a:r>
          </a:p>
        </p:txBody>
      </p:sp>
      <p:sp>
        <p:nvSpPr>
          <p:cNvPr id="7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33993" y="1045730"/>
            <a:ext cx="5228343" cy="6971125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8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613536" y="6149443"/>
            <a:ext cx="9574529" cy="1958236"/>
          </a:xfrm>
        </p:spPr>
        <p:txBody>
          <a:bodyPr anchor="b" anchorCtr="0">
            <a:noAutofit/>
          </a:bodyPr>
          <a:lstStyle>
            <a:lvl1pPr marL="0" indent="0" algn="l">
              <a:lnSpc>
                <a:spcPts val="3136"/>
              </a:lnSpc>
              <a:buNone/>
              <a:defRPr sz="2800" b="0" baseline="0">
                <a:solidFill>
                  <a:schemeClr val="tx1"/>
                </a:solidFill>
              </a:defRPr>
            </a:lvl1pPr>
            <a:lvl2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8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0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18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3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49120443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PALLOkuva, LI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7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6" y="977900"/>
            <a:ext cx="6155107" cy="5031253"/>
          </a:xfrm>
        </p:spPr>
        <p:txBody>
          <a:bodyPr>
            <a:noAutofit/>
          </a:bodyPr>
          <a:lstStyle>
            <a:lvl1pPr algn="l">
              <a:lnSpc>
                <a:spcPts val="5331"/>
              </a:lnSpc>
              <a:defRPr sz="50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PALLO-KANSI, </a:t>
            </a:r>
            <a:br>
              <a:rPr lang="fi-FI" dirty="0"/>
            </a:br>
            <a:r>
              <a:rPr lang="fi-FI" dirty="0"/>
              <a:t>LIME</a:t>
            </a:r>
            <a:br>
              <a:rPr lang="fi-FI" dirty="0"/>
            </a:br>
            <a:r>
              <a:rPr lang="fi-FI" dirty="0"/>
              <a:t>Tekstin rivitys</a:t>
            </a:r>
            <a:br>
              <a:rPr lang="fi-FI" dirty="0"/>
            </a:br>
            <a:r>
              <a:rPr lang="fi-FI" dirty="0"/>
              <a:t>pallokuvan</a:t>
            </a:r>
            <a:br>
              <a:rPr lang="fi-FI" dirty="0"/>
            </a:br>
            <a:r>
              <a:rPr lang="fi-FI" dirty="0"/>
              <a:t>reunaa </a:t>
            </a:r>
            <a:br>
              <a:rPr lang="fi-FI" dirty="0"/>
            </a:br>
            <a:r>
              <a:rPr lang="fi-FI" dirty="0"/>
              <a:t>muotoillen</a:t>
            </a:r>
          </a:p>
        </p:txBody>
      </p:sp>
      <p:sp>
        <p:nvSpPr>
          <p:cNvPr id="8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33993" y="1045730"/>
            <a:ext cx="5228343" cy="6971125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9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613536" y="6149443"/>
            <a:ext cx="9574529" cy="1958236"/>
          </a:xfrm>
        </p:spPr>
        <p:txBody>
          <a:bodyPr anchor="b" anchorCtr="0">
            <a:noAutofit/>
          </a:bodyPr>
          <a:lstStyle>
            <a:lvl1pPr marL="0" indent="0" algn="l">
              <a:lnSpc>
                <a:spcPts val="3136"/>
              </a:lnSpc>
              <a:buNone/>
              <a:defRPr sz="2800" b="0" baseline="0">
                <a:solidFill>
                  <a:schemeClr val="tx1"/>
                </a:solidFill>
              </a:defRPr>
            </a:lvl1pPr>
            <a:lvl2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8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0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18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3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18163226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PALLOkuva, HARM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" y="1"/>
            <a:ext cx="12797807" cy="9601198"/>
          </a:xfrm>
          <a:prstGeom prst="rect">
            <a:avLst/>
          </a:prstGeom>
        </p:spPr>
      </p:pic>
      <p:sp>
        <p:nvSpPr>
          <p:cNvPr id="7" name="Otsikko 1"/>
          <p:cNvSpPr>
            <a:spLocks noGrp="1"/>
          </p:cNvSpPr>
          <p:nvPr>
            <p:ph type="ctrTitle" hasCustomPrompt="1"/>
          </p:nvPr>
        </p:nvSpPr>
        <p:spPr>
          <a:xfrm>
            <a:off x="1613536" y="977900"/>
            <a:ext cx="6155107" cy="5031253"/>
          </a:xfrm>
        </p:spPr>
        <p:txBody>
          <a:bodyPr>
            <a:noAutofit/>
          </a:bodyPr>
          <a:lstStyle>
            <a:lvl1pPr algn="l">
              <a:lnSpc>
                <a:spcPts val="5331"/>
              </a:lnSpc>
              <a:defRPr sz="50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PALLO-KANSI, HARMAA</a:t>
            </a:r>
            <a:br>
              <a:rPr lang="fi-FI" dirty="0"/>
            </a:br>
            <a:r>
              <a:rPr lang="fi-FI" dirty="0"/>
              <a:t>Tekstin rivitys</a:t>
            </a:r>
            <a:br>
              <a:rPr lang="fi-FI" dirty="0"/>
            </a:br>
            <a:r>
              <a:rPr lang="fi-FI" dirty="0"/>
              <a:t>pallokuvan</a:t>
            </a:r>
            <a:br>
              <a:rPr lang="fi-FI" dirty="0"/>
            </a:br>
            <a:r>
              <a:rPr lang="fi-FI" dirty="0"/>
              <a:t>reunaa </a:t>
            </a:r>
            <a:br>
              <a:rPr lang="fi-FI" dirty="0"/>
            </a:br>
            <a:r>
              <a:rPr lang="fi-FI" dirty="0"/>
              <a:t>muotoillen</a:t>
            </a:r>
          </a:p>
        </p:txBody>
      </p:sp>
      <p:sp>
        <p:nvSpPr>
          <p:cNvPr id="8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733993" y="1045730"/>
            <a:ext cx="5228343" cy="6971125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9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1433779" rtl="0" eaLnBrk="1" fontAlgn="auto" latinLnBrk="0" hangingPunct="1">
              <a:lnSpc>
                <a:spcPts val="2038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9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613536" y="6149443"/>
            <a:ext cx="9574529" cy="1958236"/>
          </a:xfrm>
        </p:spPr>
        <p:txBody>
          <a:bodyPr anchor="b" anchorCtr="0">
            <a:noAutofit/>
          </a:bodyPr>
          <a:lstStyle>
            <a:lvl1pPr marL="0" indent="0" algn="l">
              <a:lnSpc>
                <a:spcPts val="3136"/>
              </a:lnSpc>
              <a:buNone/>
              <a:defRPr sz="2800" b="0" baseline="0">
                <a:solidFill>
                  <a:schemeClr val="tx1"/>
                </a:solidFill>
              </a:defRPr>
            </a:lvl1pPr>
            <a:lvl2pPr marL="716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3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0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67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8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0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18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35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16765373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613536" y="969777"/>
            <a:ext cx="9574530" cy="14779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613535" y="2447712"/>
            <a:ext cx="9574530" cy="56599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1761463" y="8107679"/>
            <a:ext cx="480060" cy="46672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600">
                <a:solidFill>
                  <a:schemeClr val="accent3">
                    <a:lumMod val="75000"/>
                  </a:schemeClr>
                </a:solidFill>
                <a:latin typeface="Futura Bk BT" panose="020B0502020204020303" pitchFamily="34" charset="0"/>
              </a:defRPr>
            </a:lvl1pPr>
          </a:lstStyle>
          <a:p>
            <a:fld id="{24342B02-74FC-4320-A08D-C58DA89F77A2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1" r:id="rId2"/>
    <p:sldLayoutId id="2147483695" r:id="rId3"/>
    <p:sldLayoutId id="2147483692" r:id="rId4"/>
    <p:sldLayoutId id="2147483685" r:id="rId5"/>
    <p:sldLayoutId id="2147483712" r:id="rId6"/>
    <p:sldLayoutId id="2147483713" r:id="rId7"/>
    <p:sldLayoutId id="2147483715" r:id="rId8"/>
    <p:sldLayoutId id="2147483711" r:id="rId9"/>
    <p:sldLayoutId id="2147483660" r:id="rId10"/>
    <p:sldLayoutId id="2147483650" r:id="rId11"/>
    <p:sldLayoutId id="2147483662" r:id="rId12"/>
    <p:sldLayoutId id="2147483663" r:id="rId13"/>
    <p:sldLayoutId id="2147483675" r:id="rId14"/>
    <p:sldLayoutId id="2147483657" r:id="rId15"/>
    <p:sldLayoutId id="2147483717" r:id="rId16"/>
    <p:sldLayoutId id="2147483686" r:id="rId17"/>
    <p:sldLayoutId id="2147483720" r:id="rId18"/>
    <p:sldLayoutId id="2147483698" r:id="rId19"/>
    <p:sldLayoutId id="2147483700" r:id="rId20"/>
    <p:sldLayoutId id="2147483701" r:id="rId21"/>
    <p:sldLayoutId id="2147483697" r:id="rId22"/>
    <p:sldLayoutId id="2147483702" r:id="rId23"/>
    <p:sldLayoutId id="2147483703" r:id="rId24"/>
    <p:sldLayoutId id="2147483719" r:id="rId25"/>
  </p:sldLayoutIdLst>
  <p:transition>
    <p:fade/>
  </p:transition>
  <p:hf hdr="0" ftr="0" dt="0"/>
  <p:txStyles>
    <p:titleStyle>
      <a:lvl1pPr algn="l" defTabSz="1433779" rtl="0" eaLnBrk="1" latinLnBrk="0" hangingPunct="1">
        <a:lnSpc>
          <a:spcPts val="4077"/>
        </a:lnSpc>
        <a:spcBef>
          <a:spcPct val="0"/>
        </a:spcBef>
        <a:buNone/>
        <a:tabLst>
          <a:tab pos="1120140" algn="l"/>
        </a:tabLst>
        <a:defRPr sz="3800" b="1" kern="1200">
          <a:solidFill>
            <a:schemeClr val="accent2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38688" indent="-338688" algn="l" defTabSz="1433779" rtl="0" eaLnBrk="1" latinLnBrk="0" hangingPunct="1">
        <a:lnSpc>
          <a:spcPts val="3450"/>
        </a:lnSpc>
        <a:spcBef>
          <a:spcPct val="20000"/>
        </a:spcBef>
        <a:buClr>
          <a:schemeClr val="accent2">
            <a:lumMod val="75000"/>
          </a:schemeClr>
        </a:buClr>
        <a:buFont typeface="Arial" pitchFamily="34" charset="0"/>
        <a:buChar char="●"/>
        <a:defRPr sz="3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77376" indent="-338688" algn="l" defTabSz="1433779" rtl="0" eaLnBrk="1" latinLnBrk="0" hangingPunct="1">
        <a:lnSpc>
          <a:spcPts val="3450"/>
        </a:lnSpc>
        <a:spcBef>
          <a:spcPct val="20000"/>
        </a:spcBef>
        <a:buClr>
          <a:schemeClr val="accent2">
            <a:lumMod val="75000"/>
          </a:schemeClr>
        </a:buClr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016064" indent="-338688" algn="l" defTabSz="1433779" rtl="0" eaLnBrk="1" latinLnBrk="0" hangingPunct="1">
        <a:lnSpc>
          <a:spcPts val="2822"/>
        </a:lnSpc>
        <a:spcBef>
          <a:spcPts val="470"/>
        </a:spcBef>
        <a:buClr>
          <a:schemeClr val="accent3"/>
        </a:buClr>
        <a:buFont typeface="Arial" pitchFamily="34" charset="0"/>
        <a:buChar char="•"/>
        <a:defRPr sz="2500" kern="1200">
          <a:solidFill>
            <a:schemeClr val="accent3">
              <a:lumMod val="7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1354752" indent="-338688" algn="l" defTabSz="1433779" rtl="0" eaLnBrk="1" latinLnBrk="0" hangingPunct="1">
        <a:lnSpc>
          <a:spcPts val="2822"/>
        </a:lnSpc>
        <a:spcBef>
          <a:spcPts val="470"/>
        </a:spcBef>
        <a:buClr>
          <a:schemeClr val="accent3"/>
        </a:buClr>
        <a:buFont typeface="Arial" pitchFamily="34" charset="0"/>
        <a:buChar char="•"/>
        <a:defRPr sz="2500" kern="1200">
          <a:solidFill>
            <a:schemeClr val="accent3">
              <a:lumMod val="7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1693440" indent="-338688" algn="l" defTabSz="1433779" rtl="0" eaLnBrk="1" latinLnBrk="0" hangingPunct="1">
        <a:lnSpc>
          <a:spcPts val="2822"/>
        </a:lnSpc>
        <a:spcBef>
          <a:spcPts val="470"/>
        </a:spcBef>
        <a:buClr>
          <a:schemeClr val="accent3"/>
        </a:buClr>
        <a:buFont typeface="Arial" pitchFamily="34" charset="0"/>
        <a:buChar char="•"/>
        <a:defRPr sz="2500" i="0" kern="1200">
          <a:solidFill>
            <a:schemeClr val="accent3">
              <a:lumMod val="7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3942893" indent="-358445" algn="l" defTabSz="1433779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659782" indent="-358445" algn="l" defTabSz="1433779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376672" indent="-358445" algn="l" defTabSz="1433779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093562" indent="-358445" algn="l" defTabSz="1433779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1433779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16890" algn="l" defTabSz="1433779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33779" algn="l" defTabSz="1433779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50669" algn="l" defTabSz="1433779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67558" algn="l" defTabSz="1433779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84448" algn="l" defTabSz="1433779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301338" algn="l" defTabSz="1433779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5018227" algn="l" defTabSz="1433779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735117" algn="l" defTabSz="1433779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yöristetty suorakulmio 4"/>
          <p:cNvSpPr/>
          <p:nvPr/>
        </p:nvSpPr>
        <p:spPr>
          <a:xfrm>
            <a:off x="3770547" y="610346"/>
            <a:ext cx="2016000" cy="4704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KRITEERI 1</a:t>
            </a:r>
          </a:p>
        </p:txBody>
      </p:sp>
      <p:sp>
        <p:nvSpPr>
          <p:cNvPr id="54" name="Pyöristetty suorakulmio 53"/>
          <p:cNvSpPr/>
          <p:nvPr/>
        </p:nvSpPr>
        <p:spPr>
          <a:xfrm>
            <a:off x="6768626" y="755334"/>
            <a:ext cx="3960000" cy="2016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2</a:t>
            </a:r>
          </a:p>
        </p:txBody>
      </p:sp>
      <p:sp>
        <p:nvSpPr>
          <p:cNvPr id="113" name="Tekstiruutu 596"/>
          <p:cNvSpPr txBox="1"/>
          <p:nvPr/>
        </p:nvSpPr>
        <p:spPr>
          <a:xfrm>
            <a:off x="3770547" y="1090132"/>
            <a:ext cx="2016000" cy="467810"/>
          </a:xfrm>
          <a:prstGeom prst="rect">
            <a:avLst/>
          </a:prstGeom>
          <a:noFill/>
          <a:ln>
            <a:noFill/>
          </a:ln>
        </p:spPr>
        <p:txBody>
          <a:bodyPr wrap="square" lIns="128005" tIns="64003" rIns="128005" bIns="64003" rtlCol="0">
            <a:spAutoFit/>
          </a:bodyPr>
          <a:lstStyle/>
          <a:p>
            <a:r>
              <a:rPr lang="fi-FI" sz="1100" b="1" dirty="0">
                <a:latin typeface="Gill Sans MT" panose="020B0502020104020203" pitchFamily="34" charset="0"/>
              </a:rPr>
              <a:t>Tavoite: </a:t>
            </a:r>
            <a:r>
              <a:rPr lang="fi-FI" sz="1100" dirty="0">
                <a:latin typeface="Gill Sans MT" panose="020B0502020104020203" pitchFamily="34" charset="0"/>
              </a:rPr>
              <a:t>Tähän muotoiltu teeman osatavoite</a:t>
            </a:r>
          </a:p>
        </p:txBody>
      </p:sp>
      <p:sp>
        <p:nvSpPr>
          <p:cNvPr id="115" name="Pyöristetty suorakulmio 53"/>
          <p:cNvSpPr/>
          <p:nvPr/>
        </p:nvSpPr>
        <p:spPr>
          <a:xfrm>
            <a:off x="6768626" y="9085105"/>
            <a:ext cx="3960000" cy="2016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4</a:t>
            </a:r>
          </a:p>
        </p:txBody>
      </p:sp>
      <p:sp>
        <p:nvSpPr>
          <p:cNvPr id="125" name="Pyöristetty suorakulmio 53"/>
          <p:cNvSpPr/>
          <p:nvPr/>
        </p:nvSpPr>
        <p:spPr>
          <a:xfrm>
            <a:off x="6768626" y="7704710"/>
            <a:ext cx="3960000" cy="2016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2</a:t>
            </a:r>
          </a:p>
        </p:txBody>
      </p:sp>
      <p:sp>
        <p:nvSpPr>
          <p:cNvPr id="127" name="Pyöristetty suorakulmio 53"/>
          <p:cNvSpPr/>
          <p:nvPr/>
        </p:nvSpPr>
        <p:spPr>
          <a:xfrm>
            <a:off x="6768626" y="6778126"/>
            <a:ext cx="3960000" cy="201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5</a:t>
            </a:r>
          </a:p>
        </p:txBody>
      </p:sp>
      <p:sp>
        <p:nvSpPr>
          <p:cNvPr id="128" name="Pyöristetty suorakulmio 53"/>
          <p:cNvSpPr/>
          <p:nvPr/>
        </p:nvSpPr>
        <p:spPr>
          <a:xfrm>
            <a:off x="6768626" y="8631293"/>
            <a:ext cx="3960000" cy="2016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4</a:t>
            </a:r>
          </a:p>
        </p:txBody>
      </p:sp>
      <p:sp>
        <p:nvSpPr>
          <p:cNvPr id="131" name="Pyöristetty suorakulmio 4"/>
          <p:cNvSpPr/>
          <p:nvPr/>
        </p:nvSpPr>
        <p:spPr>
          <a:xfrm>
            <a:off x="3770547" y="2928740"/>
            <a:ext cx="2016000" cy="470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KRITEERI 2</a:t>
            </a:r>
          </a:p>
        </p:txBody>
      </p:sp>
      <p:sp>
        <p:nvSpPr>
          <p:cNvPr id="138" name="Pyöristetty suorakulmio 53"/>
          <p:cNvSpPr/>
          <p:nvPr/>
        </p:nvSpPr>
        <p:spPr>
          <a:xfrm>
            <a:off x="6768626" y="2145209"/>
            <a:ext cx="3960000" cy="201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>
                <a:solidFill>
                  <a:schemeClr val="tx1"/>
                </a:solidFill>
                <a:latin typeface="Gill Sans MT" panose="020B0502020104020203" pitchFamily="34" charset="0"/>
              </a:rPr>
              <a:t>Alakriteeri 1</a:t>
            </a:r>
            <a:endParaRPr lang="fi-FI" sz="13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43" name="Pyöristetty suorakulmio 53"/>
          <p:cNvSpPr/>
          <p:nvPr/>
        </p:nvSpPr>
        <p:spPr>
          <a:xfrm>
            <a:off x="6768626" y="292042"/>
            <a:ext cx="3960000" cy="2016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1</a:t>
            </a:r>
          </a:p>
        </p:txBody>
      </p:sp>
      <p:sp>
        <p:nvSpPr>
          <p:cNvPr id="144" name="Pyöristetty suorakulmio 53"/>
          <p:cNvSpPr/>
          <p:nvPr/>
        </p:nvSpPr>
        <p:spPr>
          <a:xfrm>
            <a:off x="6768626" y="7241418"/>
            <a:ext cx="3960000" cy="2016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1</a:t>
            </a:r>
          </a:p>
        </p:txBody>
      </p:sp>
      <p:sp>
        <p:nvSpPr>
          <p:cNvPr id="33" name="Tekstiruutu 596"/>
          <p:cNvSpPr txBox="1"/>
          <p:nvPr/>
        </p:nvSpPr>
        <p:spPr>
          <a:xfrm>
            <a:off x="3770547" y="3358705"/>
            <a:ext cx="2016000" cy="467810"/>
          </a:xfrm>
          <a:prstGeom prst="rect">
            <a:avLst/>
          </a:prstGeom>
          <a:noFill/>
          <a:ln>
            <a:noFill/>
          </a:ln>
        </p:spPr>
        <p:txBody>
          <a:bodyPr wrap="square" lIns="128005" tIns="64003" rIns="128005" bIns="64003" rtlCol="0">
            <a:spAutoFit/>
          </a:bodyPr>
          <a:lstStyle/>
          <a:p>
            <a:r>
              <a:rPr lang="fi-FI" sz="1100" b="1" dirty="0">
                <a:latin typeface="Gill Sans MT" panose="020B0502020104020203" pitchFamily="34" charset="0"/>
              </a:rPr>
              <a:t>Tavoite:</a:t>
            </a:r>
            <a:r>
              <a:rPr lang="fi-FI" sz="1100" dirty="0">
                <a:latin typeface="Gill Sans MT" panose="020B0502020104020203" pitchFamily="34" charset="0"/>
              </a:rPr>
              <a:t> Tähän muotoiltu teeman osatavoite</a:t>
            </a:r>
          </a:p>
        </p:txBody>
      </p:sp>
      <p:sp>
        <p:nvSpPr>
          <p:cNvPr id="57" name="Pyöristetty suorakulmio 4"/>
          <p:cNvSpPr/>
          <p:nvPr/>
        </p:nvSpPr>
        <p:spPr>
          <a:xfrm>
            <a:off x="3770547" y="5716371"/>
            <a:ext cx="2016000" cy="470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KRITEERI 3</a:t>
            </a:r>
          </a:p>
        </p:txBody>
      </p:sp>
      <p:sp>
        <p:nvSpPr>
          <p:cNvPr id="59" name="Tekstiruutu 596"/>
          <p:cNvSpPr txBox="1"/>
          <p:nvPr/>
        </p:nvSpPr>
        <p:spPr>
          <a:xfrm>
            <a:off x="3770547" y="6183597"/>
            <a:ext cx="2016000" cy="467810"/>
          </a:xfrm>
          <a:prstGeom prst="rect">
            <a:avLst/>
          </a:prstGeom>
          <a:noFill/>
          <a:ln>
            <a:noFill/>
          </a:ln>
        </p:spPr>
        <p:txBody>
          <a:bodyPr wrap="square" lIns="128005" tIns="64003" rIns="128005" bIns="64003" rtlCol="0">
            <a:spAutoFit/>
          </a:bodyPr>
          <a:lstStyle/>
          <a:p>
            <a:r>
              <a:rPr lang="fi-FI" sz="1100" b="1" dirty="0">
                <a:latin typeface="Gill Sans MT" panose="020B0502020104020203" pitchFamily="34" charset="0"/>
              </a:rPr>
              <a:t>Tavoite: </a:t>
            </a:r>
            <a:r>
              <a:rPr lang="fi-FI" sz="1100" dirty="0">
                <a:latin typeface="Gill Sans MT" panose="020B0502020104020203" pitchFamily="34" charset="0"/>
              </a:rPr>
              <a:t>Tähän muotoiltu teeman osatavoite</a:t>
            </a:r>
          </a:p>
        </p:txBody>
      </p:sp>
      <p:sp>
        <p:nvSpPr>
          <p:cNvPr id="63" name="Pyöristetty suorakulmio 4"/>
          <p:cNvSpPr/>
          <p:nvPr/>
        </p:nvSpPr>
        <p:spPr>
          <a:xfrm>
            <a:off x="1581688" y="3056471"/>
            <a:ext cx="1637770" cy="22761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b="1" dirty="0">
                <a:solidFill>
                  <a:schemeClr val="tx1"/>
                </a:solidFill>
                <a:latin typeface="Gill Sans MT" panose="020B0502020104020203" pitchFamily="34" charset="0"/>
              </a:rPr>
              <a:t>KOKONAIS-TAVOITE</a:t>
            </a:r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:</a:t>
            </a:r>
          </a:p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Tähän on muotoiltu yhdessä kokonaistavoite</a:t>
            </a:r>
            <a:endParaRPr lang="fi-FI" sz="9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75" name="Pyöristetty suorakulmio 53"/>
          <p:cNvSpPr/>
          <p:nvPr/>
        </p:nvSpPr>
        <p:spPr>
          <a:xfrm>
            <a:off x="6768626" y="2608501"/>
            <a:ext cx="3960000" cy="201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2</a:t>
            </a:r>
          </a:p>
        </p:txBody>
      </p:sp>
      <p:sp>
        <p:nvSpPr>
          <p:cNvPr id="76" name="Pyöristetty suorakulmio 53"/>
          <p:cNvSpPr/>
          <p:nvPr/>
        </p:nvSpPr>
        <p:spPr>
          <a:xfrm>
            <a:off x="6768626" y="4924959"/>
            <a:ext cx="3960000" cy="201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1</a:t>
            </a:r>
          </a:p>
        </p:txBody>
      </p:sp>
      <p:sp>
        <p:nvSpPr>
          <p:cNvPr id="101" name="Pyöristetty suorakulmio 53"/>
          <p:cNvSpPr/>
          <p:nvPr/>
        </p:nvSpPr>
        <p:spPr>
          <a:xfrm>
            <a:off x="6768626" y="6314834"/>
            <a:ext cx="3960000" cy="201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4</a:t>
            </a:r>
          </a:p>
        </p:txBody>
      </p:sp>
      <p:sp>
        <p:nvSpPr>
          <p:cNvPr id="122" name="Pyöristetty suorakulmio 53"/>
          <p:cNvSpPr/>
          <p:nvPr/>
        </p:nvSpPr>
        <p:spPr>
          <a:xfrm>
            <a:off x="6768626" y="4461667"/>
            <a:ext cx="3960000" cy="201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6</a:t>
            </a:r>
          </a:p>
        </p:txBody>
      </p:sp>
      <p:sp>
        <p:nvSpPr>
          <p:cNvPr id="187" name="Pyöristetty suorakulmio 53"/>
          <p:cNvSpPr/>
          <p:nvPr/>
        </p:nvSpPr>
        <p:spPr>
          <a:xfrm>
            <a:off x="6768626" y="5388251"/>
            <a:ext cx="3960000" cy="201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2</a:t>
            </a:r>
          </a:p>
        </p:txBody>
      </p:sp>
      <p:sp>
        <p:nvSpPr>
          <p:cNvPr id="191" name="Pyöristetty suorakulmio 53"/>
          <p:cNvSpPr/>
          <p:nvPr/>
        </p:nvSpPr>
        <p:spPr>
          <a:xfrm>
            <a:off x="6768626" y="8168001"/>
            <a:ext cx="3960000" cy="2016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3</a:t>
            </a:r>
          </a:p>
        </p:txBody>
      </p:sp>
      <p:sp>
        <p:nvSpPr>
          <p:cNvPr id="106" name="Pyöristetty suorakulmio 53"/>
          <p:cNvSpPr/>
          <p:nvPr/>
        </p:nvSpPr>
        <p:spPr>
          <a:xfrm>
            <a:off x="6768626" y="5851543"/>
            <a:ext cx="3960000" cy="201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3</a:t>
            </a:r>
          </a:p>
        </p:txBody>
      </p:sp>
      <p:sp>
        <p:nvSpPr>
          <p:cNvPr id="46" name="Pyöristetty suorakulmio 4"/>
          <p:cNvSpPr/>
          <p:nvPr/>
        </p:nvSpPr>
        <p:spPr>
          <a:xfrm>
            <a:off x="3770547" y="8030995"/>
            <a:ext cx="2016000" cy="4704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KRITEERI 4</a:t>
            </a:r>
          </a:p>
        </p:txBody>
      </p:sp>
      <p:sp>
        <p:nvSpPr>
          <p:cNvPr id="49" name="Tekstiruutu 596"/>
          <p:cNvSpPr txBox="1"/>
          <p:nvPr/>
        </p:nvSpPr>
        <p:spPr>
          <a:xfrm>
            <a:off x="3770547" y="8523214"/>
            <a:ext cx="2016000" cy="467810"/>
          </a:xfrm>
          <a:prstGeom prst="rect">
            <a:avLst/>
          </a:prstGeom>
          <a:noFill/>
          <a:ln>
            <a:noFill/>
          </a:ln>
        </p:spPr>
        <p:txBody>
          <a:bodyPr wrap="square" lIns="128005" tIns="64003" rIns="128005" bIns="64003" rtlCol="0">
            <a:spAutoFit/>
          </a:bodyPr>
          <a:lstStyle/>
          <a:p>
            <a:r>
              <a:rPr lang="fi-FI" sz="1100" b="1" dirty="0">
                <a:latin typeface="Gill Sans MT" panose="020B0502020104020203" pitchFamily="34" charset="0"/>
              </a:rPr>
              <a:t>Tavoite: </a:t>
            </a:r>
            <a:r>
              <a:rPr lang="fi-FI" sz="1100" dirty="0">
                <a:latin typeface="Gill Sans MT" panose="020B0502020104020203" pitchFamily="34" charset="0"/>
              </a:rPr>
              <a:t>Tähän muotoiltu teeman osatavoite</a:t>
            </a:r>
          </a:p>
        </p:txBody>
      </p:sp>
      <p:sp>
        <p:nvSpPr>
          <p:cNvPr id="52" name="Pyöristetty suorakulmio 53"/>
          <p:cNvSpPr/>
          <p:nvPr/>
        </p:nvSpPr>
        <p:spPr>
          <a:xfrm>
            <a:off x="6768626" y="3998376"/>
            <a:ext cx="3960000" cy="201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5</a:t>
            </a:r>
          </a:p>
        </p:txBody>
      </p:sp>
      <p:sp>
        <p:nvSpPr>
          <p:cNvPr id="53" name="Pyöristetty suorakulmio 53"/>
          <p:cNvSpPr/>
          <p:nvPr/>
        </p:nvSpPr>
        <p:spPr>
          <a:xfrm>
            <a:off x="6768626" y="3071792"/>
            <a:ext cx="3960000" cy="201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3</a:t>
            </a:r>
          </a:p>
        </p:txBody>
      </p:sp>
      <p:sp>
        <p:nvSpPr>
          <p:cNvPr id="58" name="Pyöristetty suorakulmio 53"/>
          <p:cNvSpPr/>
          <p:nvPr/>
        </p:nvSpPr>
        <p:spPr>
          <a:xfrm>
            <a:off x="6768626" y="3535084"/>
            <a:ext cx="3960000" cy="201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4</a:t>
            </a:r>
          </a:p>
        </p:txBody>
      </p:sp>
      <p:sp>
        <p:nvSpPr>
          <p:cNvPr id="62" name="Pyöristetty suorakulmio 53"/>
          <p:cNvSpPr/>
          <p:nvPr/>
        </p:nvSpPr>
        <p:spPr>
          <a:xfrm>
            <a:off x="6768626" y="1218625"/>
            <a:ext cx="3960000" cy="2016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3</a:t>
            </a:r>
          </a:p>
        </p:txBody>
      </p:sp>
      <p:sp>
        <p:nvSpPr>
          <p:cNvPr id="39" name="Pyöristetty suorakulmio 53"/>
          <p:cNvSpPr/>
          <p:nvPr/>
        </p:nvSpPr>
        <p:spPr>
          <a:xfrm>
            <a:off x="6768626" y="1681917"/>
            <a:ext cx="3960000" cy="2016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5" tIns="64003" rIns="128005" bIns="64003" rtlCol="0" anchor="ctr"/>
          <a:lstStyle/>
          <a:p>
            <a:pPr algn="ctr"/>
            <a:r>
              <a:rPr lang="fi-FI" sz="13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4</a:t>
            </a:r>
          </a:p>
        </p:txBody>
      </p:sp>
      <p:cxnSp>
        <p:nvCxnSpPr>
          <p:cNvPr id="32" name="Kulmayhdysviiva 31"/>
          <p:cNvCxnSpPr>
            <a:stCxn id="63" idx="3"/>
            <a:endCxn id="5" idx="1"/>
          </p:cNvCxnSpPr>
          <p:nvPr/>
        </p:nvCxnSpPr>
        <p:spPr>
          <a:xfrm flipV="1">
            <a:off x="3219458" y="845546"/>
            <a:ext cx="551089" cy="334900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Kulmayhdysviiva 34"/>
          <p:cNvCxnSpPr>
            <a:stCxn id="63" idx="3"/>
            <a:endCxn id="131" idx="1"/>
          </p:cNvCxnSpPr>
          <p:nvPr/>
        </p:nvCxnSpPr>
        <p:spPr>
          <a:xfrm flipV="1">
            <a:off x="3219458" y="3163940"/>
            <a:ext cx="551089" cy="103061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Kulmayhdysviiva 37"/>
          <p:cNvCxnSpPr>
            <a:stCxn id="63" idx="3"/>
            <a:endCxn id="57" idx="1"/>
          </p:cNvCxnSpPr>
          <p:nvPr/>
        </p:nvCxnSpPr>
        <p:spPr>
          <a:xfrm>
            <a:off x="3219458" y="4194553"/>
            <a:ext cx="551089" cy="175701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Kulmayhdysviiva 40"/>
          <p:cNvCxnSpPr>
            <a:stCxn id="63" idx="3"/>
            <a:endCxn id="46" idx="1"/>
          </p:cNvCxnSpPr>
          <p:nvPr/>
        </p:nvCxnSpPr>
        <p:spPr>
          <a:xfrm>
            <a:off x="3219458" y="4194553"/>
            <a:ext cx="551089" cy="407164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Kulmayhdysviiva 47"/>
          <p:cNvCxnSpPr>
            <a:stCxn id="5" idx="3"/>
            <a:endCxn id="143" idx="1"/>
          </p:cNvCxnSpPr>
          <p:nvPr/>
        </p:nvCxnSpPr>
        <p:spPr>
          <a:xfrm flipV="1">
            <a:off x="5786547" y="392842"/>
            <a:ext cx="982079" cy="45270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Kulmayhdysviiva 50"/>
          <p:cNvCxnSpPr>
            <a:stCxn id="5" idx="3"/>
            <a:endCxn id="54" idx="1"/>
          </p:cNvCxnSpPr>
          <p:nvPr/>
        </p:nvCxnSpPr>
        <p:spPr>
          <a:xfrm>
            <a:off x="5786547" y="845546"/>
            <a:ext cx="982079" cy="10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Kulmayhdysviiva 54"/>
          <p:cNvCxnSpPr>
            <a:stCxn id="5" idx="3"/>
            <a:endCxn id="62" idx="1"/>
          </p:cNvCxnSpPr>
          <p:nvPr/>
        </p:nvCxnSpPr>
        <p:spPr>
          <a:xfrm>
            <a:off x="5786547" y="845546"/>
            <a:ext cx="982079" cy="47387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Kulmayhdysviiva 59"/>
          <p:cNvCxnSpPr>
            <a:stCxn id="5" idx="3"/>
            <a:endCxn id="39" idx="1"/>
          </p:cNvCxnSpPr>
          <p:nvPr/>
        </p:nvCxnSpPr>
        <p:spPr>
          <a:xfrm>
            <a:off x="5786547" y="845546"/>
            <a:ext cx="982079" cy="93717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Kulmayhdysviiva 60"/>
          <p:cNvCxnSpPr>
            <a:stCxn id="131" idx="3"/>
            <a:endCxn id="138" idx="1"/>
          </p:cNvCxnSpPr>
          <p:nvPr/>
        </p:nvCxnSpPr>
        <p:spPr>
          <a:xfrm flipV="1">
            <a:off x="5786547" y="2246009"/>
            <a:ext cx="982079" cy="91793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Kulmayhdysviiva 63"/>
          <p:cNvCxnSpPr>
            <a:stCxn id="131" idx="3"/>
            <a:endCxn id="75" idx="1"/>
          </p:cNvCxnSpPr>
          <p:nvPr/>
        </p:nvCxnSpPr>
        <p:spPr>
          <a:xfrm flipV="1">
            <a:off x="5786547" y="2709301"/>
            <a:ext cx="982079" cy="45463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Kulmayhdysviiva 65"/>
          <p:cNvCxnSpPr>
            <a:stCxn id="131" idx="3"/>
            <a:endCxn id="53" idx="1"/>
          </p:cNvCxnSpPr>
          <p:nvPr/>
        </p:nvCxnSpPr>
        <p:spPr>
          <a:xfrm>
            <a:off x="5786547" y="3163940"/>
            <a:ext cx="982079" cy="865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Kulmayhdysviiva 68"/>
          <p:cNvCxnSpPr>
            <a:stCxn id="131" idx="3"/>
            <a:endCxn id="58" idx="1"/>
          </p:cNvCxnSpPr>
          <p:nvPr/>
        </p:nvCxnSpPr>
        <p:spPr>
          <a:xfrm>
            <a:off x="5786547" y="3163940"/>
            <a:ext cx="982079" cy="47194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Kulmayhdysviiva 71"/>
          <p:cNvCxnSpPr>
            <a:stCxn id="131" idx="3"/>
            <a:endCxn id="52" idx="1"/>
          </p:cNvCxnSpPr>
          <p:nvPr/>
        </p:nvCxnSpPr>
        <p:spPr>
          <a:xfrm>
            <a:off x="5786547" y="3163940"/>
            <a:ext cx="982079" cy="93523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Kulmayhdysviiva 76"/>
          <p:cNvCxnSpPr>
            <a:stCxn id="131" idx="3"/>
            <a:endCxn id="122" idx="1"/>
          </p:cNvCxnSpPr>
          <p:nvPr/>
        </p:nvCxnSpPr>
        <p:spPr>
          <a:xfrm>
            <a:off x="5786547" y="3163940"/>
            <a:ext cx="982079" cy="139852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Kulmayhdysviiva 77"/>
          <p:cNvCxnSpPr>
            <a:stCxn id="57" idx="3"/>
            <a:endCxn id="76" idx="1"/>
          </p:cNvCxnSpPr>
          <p:nvPr/>
        </p:nvCxnSpPr>
        <p:spPr>
          <a:xfrm flipV="1">
            <a:off x="5786547" y="5025759"/>
            <a:ext cx="982079" cy="92581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Kulmayhdysviiva 80"/>
          <p:cNvCxnSpPr>
            <a:stCxn id="57" idx="3"/>
            <a:endCxn id="187" idx="1"/>
          </p:cNvCxnSpPr>
          <p:nvPr/>
        </p:nvCxnSpPr>
        <p:spPr>
          <a:xfrm flipV="1">
            <a:off x="5786547" y="5489051"/>
            <a:ext cx="982079" cy="46252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Kulmayhdysviiva 83"/>
          <p:cNvCxnSpPr>
            <a:stCxn id="57" idx="3"/>
            <a:endCxn id="106" idx="1"/>
          </p:cNvCxnSpPr>
          <p:nvPr/>
        </p:nvCxnSpPr>
        <p:spPr>
          <a:xfrm>
            <a:off x="5786547" y="5951571"/>
            <a:ext cx="982079" cy="77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Kulmayhdysviiva 86"/>
          <p:cNvCxnSpPr>
            <a:stCxn id="57" idx="3"/>
            <a:endCxn id="101" idx="1"/>
          </p:cNvCxnSpPr>
          <p:nvPr/>
        </p:nvCxnSpPr>
        <p:spPr>
          <a:xfrm>
            <a:off x="5786547" y="5951571"/>
            <a:ext cx="982079" cy="46406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Kulmayhdysviiva 89"/>
          <p:cNvCxnSpPr>
            <a:stCxn id="57" idx="3"/>
            <a:endCxn id="127" idx="1"/>
          </p:cNvCxnSpPr>
          <p:nvPr/>
        </p:nvCxnSpPr>
        <p:spPr>
          <a:xfrm>
            <a:off x="5786547" y="5951571"/>
            <a:ext cx="982079" cy="92735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Kulmayhdysviiva 93"/>
          <p:cNvCxnSpPr>
            <a:stCxn id="46" idx="3"/>
            <a:endCxn id="144" idx="1"/>
          </p:cNvCxnSpPr>
          <p:nvPr/>
        </p:nvCxnSpPr>
        <p:spPr>
          <a:xfrm flipV="1">
            <a:off x="5786547" y="7342218"/>
            <a:ext cx="982079" cy="92397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Kulmayhdysviiva 96"/>
          <p:cNvCxnSpPr>
            <a:stCxn id="46" idx="3"/>
            <a:endCxn id="125" idx="1"/>
          </p:cNvCxnSpPr>
          <p:nvPr/>
        </p:nvCxnSpPr>
        <p:spPr>
          <a:xfrm flipV="1">
            <a:off x="5786547" y="7805510"/>
            <a:ext cx="982079" cy="46068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Kulmayhdysviiva 99"/>
          <p:cNvCxnSpPr>
            <a:stCxn id="46" idx="3"/>
            <a:endCxn id="191" idx="1"/>
          </p:cNvCxnSpPr>
          <p:nvPr/>
        </p:nvCxnSpPr>
        <p:spPr>
          <a:xfrm>
            <a:off x="5786547" y="8266195"/>
            <a:ext cx="982079" cy="260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Kulmayhdysviiva 102"/>
          <p:cNvCxnSpPr>
            <a:stCxn id="46" idx="3"/>
            <a:endCxn id="128" idx="1"/>
          </p:cNvCxnSpPr>
          <p:nvPr/>
        </p:nvCxnSpPr>
        <p:spPr>
          <a:xfrm>
            <a:off x="5786547" y="8266195"/>
            <a:ext cx="982079" cy="46589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Kulmayhdysviiva 106"/>
          <p:cNvCxnSpPr>
            <a:stCxn id="46" idx="3"/>
            <a:endCxn id="115" idx="1"/>
          </p:cNvCxnSpPr>
          <p:nvPr/>
        </p:nvCxnSpPr>
        <p:spPr>
          <a:xfrm>
            <a:off x="5786547" y="8266195"/>
            <a:ext cx="982079" cy="91971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Pyöristetty suorakulmio 108"/>
          <p:cNvSpPr/>
          <p:nvPr/>
        </p:nvSpPr>
        <p:spPr>
          <a:xfrm>
            <a:off x="5829808" y="737546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10" name="Pyöristetty suorakulmio 109"/>
          <p:cNvSpPr/>
          <p:nvPr/>
        </p:nvSpPr>
        <p:spPr>
          <a:xfrm>
            <a:off x="5855801" y="3071792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11" name="Pyöristetty suorakulmio 110"/>
          <p:cNvSpPr/>
          <p:nvPr/>
        </p:nvSpPr>
        <p:spPr>
          <a:xfrm>
            <a:off x="5829808" y="5851543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12" name="Pyöristetty suorakulmio 111"/>
          <p:cNvSpPr/>
          <p:nvPr/>
        </p:nvSpPr>
        <p:spPr>
          <a:xfrm>
            <a:off x="5855801" y="8172424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16" name="Pyöristetty suorakulmio 115"/>
          <p:cNvSpPr/>
          <p:nvPr/>
        </p:nvSpPr>
        <p:spPr>
          <a:xfrm>
            <a:off x="10807604" y="284842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18" name="Pyöristetty suorakulmio 117"/>
          <p:cNvSpPr/>
          <p:nvPr/>
        </p:nvSpPr>
        <p:spPr>
          <a:xfrm>
            <a:off x="10807604" y="747635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19" name="Pyöristetty suorakulmio 118"/>
          <p:cNvSpPr/>
          <p:nvPr/>
        </p:nvSpPr>
        <p:spPr>
          <a:xfrm>
            <a:off x="10807604" y="1210428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20" name="Pyöristetty suorakulmio 119"/>
          <p:cNvSpPr/>
          <p:nvPr/>
        </p:nvSpPr>
        <p:spPr>
          <a:xfrm>
            <a:off x="10807604" y="1673221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23" name="Pyöristetty suorakulmio 122"/>
          <p:cNvSpPr/>
          <p:nvPr/>
        </p:nvSpPr>
        <p:spPr>
          <a:xfrm>
            <a:off x="10807604" y="2136014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24" name="Pyöristetty suorakulmio 123"/>
          <p:cNvSpPr/>
          <p:nvPr/>
        </p:nvSpPr>
        <p:spPr>
          <a:xfrm>
            <a:off x="10807604" y="2598807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26" name="Pyöristetty suorakulmio 125"/>
          <p:cNvSpPr/>
          <p:nvPr/>
        </p:nvSpPr>
        <p:spPr>
          <a:xfrm>
            <a:off x="10807604" y="3061600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29" name="Pyöristetty suorakulmio 128"/>
          <p:cNvSpPr/>
          <p:nvPr/>
        </p:nvSpPr>
        <p:spPr>
          <a:xfrm>
            <a:off x="10807604" y="3524393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30" name="Pyöristetty suorakulmio 129"/>
          <p:cNvSpPr/>
          <p:nvPr/>
        </p:nvSpPr>
        <p:spPr>
          <a:xfrm>
            <a:off x="10807604" y="3987186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32" name="Pyöristetty suorakulmio 131"/>
          <p:cNvSpPr/>
          <p:nvPr/>
        </p:nvSpPr>
        <p:spPr>
          <a:xfrm>
            <a:off x="10807604" y="4449979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36" name="Pyöristetty suorakulmio 135"/>
          <p:cNvSpPr/>
          <p:nvPr/>
        </p:nvSpPr>
        <p:spPr>
          <a:xfrm>
            <a:off x="10807604" y="4912772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37" name="Pyöristetty suorakulmio 136"/>
          <p:cNvSpPr/>
          <p:nvPr/>
        </p:nvSpPr>
        <p:spPr>
          <a:xfrm>
            <a:off x="10807604" y="5375565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39" name="Pyöristetty suorakulmio 138"/>
          <p:cNvSpPr/>
          <p:nvPr/>
        </p:nvSpPr>
        <p:spPr>
          <a:xfrm>
            <a:off x="10807604" y="5838358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41" name="Pyöristetty suorakulmio 140"/>
          <p:cNvSpPr/>
          <p:nvPr/>
        </p:nvSpPr>
        <p:spPr>
          <a:xfrm>
            <a:off x="10807604" y="6301151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47" name="Pyöristetty suorakulmio 146"/>
          <p:cNvSpPr/>
          <p:nvPr/>
        </p:nvSpPr>
        <p:spPr>
          <a:xfrm>
            <a:off x="10807604" y="6763944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48" name="Pyöristetty suorakulmio 147"/>
          <p:cNvSpPr/>
          <p:nvPr/>
        </p:nvSpPr>
        <p:spPr>
          <a:xfrm>
            <a:off x="10807604" y="7226737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49" name="Pyöristetty suorakulmio 148"/>
          <p:cNvSpPr/>
          <p:nvPr/>
        </p:nvSpPr>
        <p:spPr>
          <a:xfrm>
            <a:off x="10807604" y="7689530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50" name="Pyöristetty suorakulmio 149"/>
          <p:cNvSpPr/>
          <p:nvPr/>
        </p:nvSpPr>
        <p:spPr>
          <a:xfrm>
            <a:off x="10807604" y="8152323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51" name="Pyöristetty suorakulmio 150"/>
          <p:cNvSpPr/>
          <p:nvPr/>
        </p:nvSpPr>
        <p:spPr>
          <a:xfrm>
            <a:off x="10807604" y="8615116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52" name="Pyöristetty suorakulmio 151"/>
          <p:cNvSpPr/>
          <p:nvPr/>
        </p:nvSpPr>
        <p:spPr>
          <a:xfrm>
            <a:off x="10807604" y="9077905"/>
            <a:ext cx="360000" cy="21600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00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153" name="Ryhmä 152"/>
          <p:cNvGrpSpPr/>
          <p:nvPr/>
        </p:nvGrpSpPr>
        <p:grpSpPr>
          <a:xfrm>
            <a:off x="130869" y="367120"/>
            <a:ext cx="3115137" cy="1357637"/>
            <a:chOff x="32013" y="82909"/>
            <a:chExt cx="3115137" cy="1357637"/>
          </a:xfrm>
        </p:grpSpPr>
        <p:sp>
          <p:nvSpPr>
            <p:cNvPr id="154" name="Tekstiruutu 153"/>
            <p:cNvSpPr txBox="1"/>
            <p:nvPr/>
          </p:nvSpPr>
          <p:spPr>
            <a:xfrm>
              <a:off x="419888" y="339235"/>
              <a:ext cx="80747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300" dirty="0">
                  <a:latin typeface="Gill Sans MT" panose="020B0502020104020203" pitchFamily="34" charset="0"/>
                </a:rPr>
                <a:t>Nimi</a:t>
              </a:r>
              <a:endParaRPr lang="fi-FI" sz="1300" dirty="0"/>
            </a:p>
          </p:txBody>
        </p:sp>
        <p:sp>
          <p:nvSpPr>
            <p:cNvPr id="155" name="Suorakulmio 154"/>
            <p:cNvSpPr/>
            <p:nvPr/>
          </p:nvSpPr>
          <p:spPr>
            <a:xfrm>
              <a:off x="828692" y="82909"/>
              <a:ext cx="23184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i-FI" dirty="0">
                  <a:latin typeface="Gill Sans MT" panose="020B0502020104020203" pitchFamily="34" charset="0"/>
                </a:rPr>
                <a:t>__________</a:t>
              </a:r>
            </a:p>
          </p:txBody>
        </p:sp>
        <p:sp>
          <p:nvSpPr>
            <p:cNvPr id="156" name="Suorakulmio 155"/>
            <p:cNvSpPr/>
            <p:nvPr/>
          </p:nvSpPr>
          <p:spPr>
            <a:xfrm>
              <a:off x="32013" y="616272"/>
              <a:ext cx="923498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fi-FI" sz="1300" dirty="0">
                  <a:latin typeface="Gill Sans MT" panose="020B0502020104020203" pitchFamily="34" charset="0"/>
                </a:rPr>
                <a:t>Edustamasi </a:t>
              </a:r>
            </a:p>
            <a:p>
              <a:pPr algn="r"/>
              <a:r>
                <a:rPr lang="fi-FI" sz="1300" dirty="0">
                  <a:latin typeface="Gill Sans MT" panose="020B0502020104020203" pitchFamily="34" charset="0"/>
                </a:rPr>
                <a:t>taho</a:t>
              </a:r>
              <a:endParaRPr lang="fi-FI" sz="1300" dirty="0"/>
            </a:p>
          </p:txBody>
        </p:sp>
        <p:sp>
          <p:nvSpPr>
            <p:cNvPr id="157" name="Suorakulmio 156"/>
            <p:cNvSpPr/>
            <p:nvPr/>
          </p:nvSpPr>
          <p:spPr>
            <a:xfrm>
              <a:off x="828691" y="658794"/>
              <a:ext cx="2318459" cy="7817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fi-FI" dirty="0">
                  <a:latin typeface="Gill Sans MT" panose="020B0502020104020203" pitchFamily="34" charset="0"/>
                </a:rPr>
                <a:t>____________________</a:t>
              </a:r>
            </a:p>
          </p:txBody>
        </p:sp>
      </p:grpSp>
      <p:sp>
        <p:nvSpPr>
          <p:cNvPr id="2" name="Tekstiruutu 1"/>
          <p:cNvSpPr txBox="1"/>
          <p:nvPr/>
        </p:nvSpPr>
        <p:spPr>
          <a:xfrm>
            <a:off x="927547" y="86499"/>
            <a:ext cx="395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>
                <a:latin typeface="Gill Sans MT" panose="020B0502020104020203" pitchFamily="34" charset="0"/>
              </a:rPr>
              <a:t>PISTEYTETTÄVÄ ARVOPUU</a:t>
            </a:r>
          </a:p>
        </p:txBody>
      </p:sp>
      <p:sp>
        <p:nvSpPr>
          <p:cNvPr id="86" name="Suorakulmio 85">
            <a:extLst>
              <a:ext uri="{FF2B5EF4-FFF2-40B4-BE49-F238E27FC236}">
                <a16:creationId xmlns:a16="http://schemas.microsoft.com/office/drawing/2014/main" id="{76CBB517-46B3-4E1D-9AFB-F0E476DE9BB8}"/>
              </a:ext>
            </a:extLst>
          </p:cNvPr>
          <p:cNvSpPr/>
          <p:nvPr/>
        </p:nvSpPr>
        <p:spPr>
          <a:xfrm>
            <a:off x="130650" y="9063430"/>
            <a:ext cx="1451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0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StrateGIS</a:t>
            </a:r>
          </a:p>
        </p:txBody>
      </p:sp>
    </p:spTree>
    <p:extLst>
      <p:ext uri="{BB962C8B-B14F-4D97-AF65-F5344CB8AC3E}">
        <p14:creationId xmlns:p14="http://schemas.microsoft.com/office/powerpoint/2010/main" val="129892914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YKE PPT-POHJA 2017">
  <a:themeElements>
    <a:clrScheme name="SYKE">
      <a:dk1>
        <a:sysClr val="windowText" lastClr="000000"/>
      </a:dk1>
      <a:lt1>
        <a:sysClr val="window" lastClr="FFFFFF"/>
      </a:lt1>
      <a:dk2>
        <a:srgbClr val="68A8AA"/>
      </a:dk2>
      <a:lt2>
        <a:srgbClr val="9DCFEF"/>
      </a:lt2>
      <a:accent1>
        <a:srgbClr val="ABA395"/>
      </a:accent1>
      <a:accent2>
        <a:srgbClr val="D5A315"/>
      </a:accent2>
      <a:accent3>
        <a:srgbClr val="827C71"/>
      </a:accent3>
      <a:accent4>
        <a:srgbClr val="BBC122"/>
      </a:accent4>
      <a:accent5>
        <a:srgbClr val="BF621E"/>
      </a:accent5>
      <a:accent6>
        <a:srgbClr val="9D7B25"/>
      </a:accent6>
      <a:hlink>
        <a:srgbClr val="4F8083"/>
      </a:hlink>
      <a:folHlink>
        <a:srgbClr val="68A8AA"/>
      </a:folHlink>
    </a:clrScheme>
    <a:fontScheme name="SYK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1F7DB880163C0347A7A53A929637A1A0" ma:contentTypeVersion="2" ma:contentTypeDescription="Luo uusi asiakirja." ma:contentTypeScope="" ma:versionID="de17a2c55a1f727f941789c0f25d3768">
  <xsd:schema xmlns:xsd="http://www.w3.org/2001/XMLSchema" xmlns:xs="http://www.w3.org/2001/XMLSchema" xmlns:p="http://schemas.microsoft.com/office/2006/metadata/properties" xmlns:ns2="a6a23f2e-7bc5-49e2-8a1f-2a7c97658e41" targetNamespace="http://schemas.microsoft.com/office/2006/metadata/properties" ma:root="true" ma:fieldsID="601a0a66a14cb7e7f44cc188556c282e" ns2:_="">
    <xsd:import namespace="a6a23f2e-7bc5-49e2-8a1f-2a7c97658e4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23f2e-7bc5-49e2-8a1f-2a7c97658e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A0C3E3-97E7-4ED1-A393-0939F091DD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967BD5-5075-43A4-84F4-DD3ED941DD36}">
  <ds:schemaRefs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  <ds:schemaRef ds:uri="a6a23f2e-7bc5-49e2-8a1f-2a7c97658e41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D24BF63-860E-48B6-8D87-D8295A3867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a23f2e-7bc5-49e2-8a1f-2a7c97658e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SYKE_ppt_POHJA_FIN_v25092017</Template>
  <TotalTime>0</TotalTime>
  <Words>121</Words>
  <Application>Microsoft Office PowerPoint</Application>
  <PresentationFormat>A3-paperi (297 x 420 mm)</PresentationFormat>
  <Paragraphs>39</Paragraphs>
  <Slides>1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8" baseType="lpstr">
      <vt:lpstr>Arial</vt:lpstr>
      <vt:lpstr>Calibri</vt:lpstr>
      <vt:lpstr>Courier New</vt:lpstr>
      <vt:lpstr>Futura Bk BT</vt:lpstr>
      <vt:lpstr>Gill Sans MT</vt:lpstr>
      <vt:lpstr>Tahoma</vt:lpstr>
      <vt:lpstr>SYKE PPT-POHJA 2017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2017-09-25T11:28:39Z</dcterms:created>
  <dcterms:modified xsi:type="dcterms:W3CDTF">2020-03-31T14:34:24Z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0x0101001F7DB880163C0347A7A53A929637A1A0</vt:lpwstr>
  </property>
</Properties>
</file>